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10.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5" r:id="rId1"/>
  </p:sldMasterIdLst>
  <p:notesMasterIdLst>
    <p:notesMasterId r:id="rId47"/>
  </p:notesMasterIdLst>
  <p:handoutMasterIdLst>
    <p:handoutMasterId r:id="rId48"/>
  </p:handoutMasterIdLst>
  <p:sldIdLst>
    <p:sldId id="256" r:id="rId2"/>
    <p:sldId id="259" r:id="rId3"/>
    <p:sldId id="262" r:id="rId4"/>
    <p:sldId id="260" r:id="rId5"/>
    <p:sldId id="265" r:id="rId6"/>
    <p:sldId id="267" r:id="rId7"/>
    <p:sldId id="268" r:id="rId8"/>
    <p:sldId id="270" r:id="rId9"/>
    <p:sldId id="271" r:id="rId10"/>
    <p:sldId id="273" r:id="rId11"/>
    <p:sldId id="272" r:id="rId12"/>
    <p:sldId id="275" r:id="rId13"/>
    <p:sldId id="276" r:id="rId14"/>
    <p:sldId id="277" r:id="rId15"/>
    <p:sldId id="278" r:id="rId16"/>
    <p:sldId id="282" r:id="rId17"/>
    <p:sldId id="322" r:id="rId18"/>
    <p:sldId id="324" r:id="rId19"/>
    <p:sldId id="281" r:id="rId20"/>
    <p:sldId id="279" r:id="rId21"/>
    <p:sldId id="283" r:id="rId22"/>
    <p:sldId id="287" r:id="rId23"/>
    <p:sldId id="285" r:id="rId24"/>
    <p:sldId id="289" r:id="rId25"/>
    <p:sldId id="288" r:id="rId26"/>
    <p:sldId id="318" r:id="rId27"/>
    <p:sldId id="290" r:id="rId28"/>
    <p:sldId id="286" r:id="rId29"/>
    <p:sldId id="291" r:id="rId30"/>
    <p:sldId id="292" r:id="rId31"/>
    <p:sldId id="293" r:id="rId32"/>
    <p:sldId id="298" r:id="rId33"/>
    <p:sldId id="321" r:id="rId34"/>
    <p:sldId id="319" r:id="rId35"/>
    <p:sldId id="300" r:id="rId36"/>
    <p:sldId id="301" r:id="rId37"/>
    <p:sldId id="303" r:id="rId38"/>
    <p:sldId id="320" r:id="rId39"/>
    <p:sldId id="306" r:id="rId40"/>
    <p:sldId id="311" r:id="rId41"/>
    <p:sldId id="312" r:id="rId42"/>
    <p:sldId id="313" r:id="rId43"/>
    <p:sldId id="314" r:id="rId44"/>
    <p:sldId id="315" r:id="rId45"/>
    <p:sldId id="317"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C9EE"/>
    <a:srgbClr val="EE4481"/>
    <a:srgbClr val="000000"/>
    <a:srgbClr val="5FB023"/>
    <a:srgbClr val="6EA352"/>
    <a:srgbClr val="FFE5CC"/>
    <a:srgbClr val="FFFFFF"/>
    <a:srgbClr val="F8A415"/>
    <a:srgbClr val="0B572C"/>
    <a:srgbClr val="242E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1184" autoAdjust="0"/>
  </p:normalViewPr>
  <p:slideViewPr>
    <p:cSldViewPr snapToGrid="0" snapToObjects="1">
      <p:cViewPr varScale="1">
        <p:scale>
          <a:sx n="89" d="100"/>
          <a:sy n="89" d="100"/>
        </p:scale>
        <p:origin x="1282"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SG" sz="1100" b="1"/>
              <a:t>Low Level</a:t>
            </a:r>
            <a:r>
              <a:rPr lang="en-SG" sz="1100" b="1" baseline="0"/>
              <a:t> Motion SMA</a:t>
            </a:r>
            <a:endParaRPr lang="en-SG" sz="1100" b="1"/>
          </a:p>
        </c:rich>
      </c:tx>
      <c:layout>
        <c:manualLayout>
          <c:xMode val="edge"/>
          <c:yMode val="edge"/>
          <c:x val="1.65507957338666E-2"/>
          <c:y val="3.39097999321804E-2"/>
        </c:manualLayout>
      </c:layout>
      <c:overlay val="0"/>
      <c:spPr>
        <a:noFill/>
        <a:ln>
          <a:noFill/>
        </a:ln>
        <a:effectLst/>
      </c:spPr>
    </c:title>
    <c:autoTitleDeleted val="0"/>
    <c:plotArea>
      <c:layout>
        <c:manualLayout>
          <c:layoutTarget val="inner"/>
          <c:xMode val="edge"/>
          <c:yMode val="edge"/>
          <c:x val="8.6071878810424302E-2"/>
          <c:y val="0.21545641878798799"/>
          <c:w val="0.875432933088089"/>
          <c:h val="0.51210169107012904"/>
        </c:manualLayout>
      </c:layout>
      <c:lineChart>
        <c:grouping val="standard"/>
        <c:varyColors val="0"/>
        <c:ser>
          <c:idx val="0"/>
          <c:order val="0"/>
          <c:tx>
            <c:strRef>
              <c:f>Sheet1!$B$1</c:f>
              <c:strCache>
                <c:ptCount val="1"/>
                <c:pt idx="0">
                  <c:v>Sitting</c:v>
                </c:pt>
              </c:strCache>
            </c:strRef>
          </c:tx>
          <c:spPr>
            <a:ln w="28575" cap="rnd">
              <a:solidFill>
                <a:schemeClr val="accent1"/>
              </a:solidFill>
              <a:prstDash val="dash"/>
              <a:round/>
            </a:ln>
            <a:effectLst/>
          </c:spPr>
          <c:marker>
            <c:symbol val="none"/>
          </c:marker>
          <c:cat>
            <c:numRef>
              <c:f>Sheet1!$A$2:$A$39</c:f>
              <c:numCache>
                <c:formatCode>General</c:formatCode>
                <c:ptCount val="38"/>
                <c:pt idx="0">
                  <c:v>12.552</c:v>
                </c:pt>
                <c:pt idx="1">
                  <c:v>12.551</c:v>
                </c:pt>
                <c:pt idx="2">
                  <c:v>12.552</c:v>
                </c:pt>
                <c:pt idx="3">
                  <c:v>12.553000000000001</c:v>
                </c:pt>
                <c:pt idx="4">
                  <c:v>12.548999999999999</c:v>
                </c:pt>
                <c:pt idx="5">
                  <c:v>12.55</c:v>
                </c:pt>
                <c:pt idx="6">
                  <c:v>12.548</c:v>
                </c:pt>
                <c:pt idx="7">
                  <c:v>12.545</c:v>
                </c:pt>
                <c:pt idx="8">
                  <c:v>12.555</c:v>
                </c:pt>
                <c:pt idx="9">
                  <c:v>12.558</c:v>
                </c:pt>
                <c:pt idx="10">
                  <c:v>12.55</c:v>
                </c:pt>
                <c:pt idx="11">
                  <c:v>12.54</c:v>
                </c:pt>
                <c:pt idx="12">
                  <c:v>12.538</c:v>
                </c:pt>
                <c:pt idx="13">
                  <c:v>12.542</c:v>
                </c:pt>
                <c:pt idx="14">
                  <c:v>12.541</c:v>
                </c:pt>
                <c:pt idx="15">
                  <c:v>12.536</c:v>
                </c:pt>
                <c:pt idx="16">
                  <c:v>12.535</c:v>
                </c:pt>
                <c:pt idx="17">
                  <c:v>12.541</c:v>
                </c:pt>
                <c:pt idx="18">
                  <c:v>12.545</c:v>
                </c:pt>
                <c:pt idx="19">
                  <c:v>12.55</c:v>
                </c:pt>
                <c:pt idx="20">
                  <c:v>12.555999999999999</c:v>
                </c:pt>
                <c:pt idx="21">
                  <c:v>12.555</c:v>
                </c:pt>
                <c:pt idx="22">
                  <c:v>12.553000000000001</c:v>
                </c:pt>
                <c:pt idx="23">
                  <c:v>12.548</c:v>
                </c:pt>
                <c:pt idx="24">
                  <c:v>12.538</c:v>
                </c:pt>
                <c:pt idx="25">
                  <c:v>12.538</c:v>
                </c:pt>
                <c:pt idx="26">
                  <c:v>12.542</c:v>
                </c:pt>
                <c:pt idx="27">
                  <c:v>12.545</c:v>
                </c:pt>
                <c:pt idx="28">
                  <c:v>12.555</c:v>
                </c:pt>
                <c:pt idx="29">
                  <c:v>12.558999999999999</c:v>
                </c:pt>
                <c:pt idx="30">
                  <c:v>12.551</c:v>
                </c:pt>
                <c:pt idx="31">
                  <c:v>12.545</c:v>
                </c:pt>
                <c:pt idx="32">
                  <c:v>12.542999999999999</c:v>
                </c:pt>
                <c:pt idx="33">
                  <c:v>12.545</c:v>
                </c:pt>
                <c:pt idx="34">
                  <c:v>12.545</c:v>
                </c:pt>
                <c:pt idx="35">
                  <c:v>12.548</c:v>
                </c:pt>
                <c:pt idx="36">
                  <c:v>12.552</c:v>
                </c:pt>
                <c:pt idx="37">
                  <c:v>12.548</c:v>
                </c:pt>
              </c:numCache>
            </c:numRef>
          </c:cat>
          <c:val>
            <c:numRef>
              <c:f>Sheet1!$B$2:$B$39</c:f>
              <c:numCache>
                <c:formatCode>General</c:formatCode>
                <c:ptCount val="38"/>
                <c:pt idx="0">
                  <c:v>14.933999999999999</c:v>
                </c:pt>
                <c:pt idx="1">
                  <c:v>14.936999999999999</c:v>
                </c:pt>
                <c:pt idx="2">
                  <c:v>14.936</c:v>
                </c:pt>
                <c:pt idx="3">
                  <c:v>14.932</c:v>
                </c:pt>
                <c:pt idx="4">
                  <c:v>14.933</c:v>
                </c:pt>
                <c:pt idx="5">
                  <c:v>14.935</c:v>
                </c:pt>
                <c:pt idx="6">
                  <c:v>14.936</c:v>
                </c:pt>
                <c:pt idx="7">
                  <c:v>14.936</c:v>
                </c:pt>
                <c:pt idx="8">
                  <c:v>14.936</c:v>
                </c:pt>
                <c:pt idx="9">
                  <c:v>14.939</c:v>
                </c:pt>
                <c:pt idx="10">
                  <c:v>14.938000000000001</c:v>
                </c:pt>
                <c:pt idx="11">
                  <c:v>14.932</c:v>
                </c:pt>
                <c:pt idx="12">
                  <c:v>14.928000000000001</c:v>
                </c:pt>
                <c:pt idx="13">
                  <c:v>14.933999999999999</c:v>
                </c:pt>
                <c:pt idx="14">
                  <c:v>14.936999999999999</c:v>
                </c:pt>
                <c:pt idx="15">
                  <c:v>14.932</c:v>
                </c:pt>
                <c:pt idx="16">
                  <c:v>14.930999999999999</c:v>
                </c:pt>
                <c:pt idx="17">
                  <c:v>14.933999999999999</c:v>
                </c:pt>
                <c:pt idx="18">
                  <c:v>14.929</c:v>
                </c:pt>
                <c:pt idx="19">
                  <c:v>14.919</c:v>
                </c:pt>
                <c:pt idx="20">
                  <c:v>14.917999999999999</c:v>
                </c:pt>
                <c:pt idx="21">
                  <c:v>14.925000000000001</c:v>
                </c:pt>
                <c:pt idx="22">
                  <c:v>14.927</c:v>
                </c:pt>
                <c:pt idx="23">
                  <c:v>14.927</c:v>
                </c:pt>
                <c:pt idx="24">
                  <c:v>14.928000000000001</c:v>
                </c:pt>
                <c:pt idx="25">
                  <c:v>14.926</c:v>
                </c:pt>
                <c:pt idx="26">
                  <c:v>14.929</c:v>
                </c:pt>
                <c:pt idx="27">
                  <c:v>14.933</c:v>
                </c:pt>
                <c:pt idx="28">
                  <c:v>14.936</c:v>
                </c:pt>
                <c:pt idx="29">
                  <c:v>14.941000000000001</c:v>
                </c:pt>
                <c:pt idx="30">
                  <c:v>14.94</c:v>
                </c:pt>
                <c:pt idx="31">
                  <c:v>14.936999999999999</c:v>
                </c:pt>
                <c:pt idx="32">
                  <c:v>14.933</c:v>
                </c:pt>
                <c:pt idx="33">
                  <c:v>14.929</c:v>
                </c:pt>
                <c:pt idx="34">
                  <c:v>14.929</c:v>
                </c:pt>
                <c:pt idx="35">
                  <c:v>14.929</c:v>
                </c:pt>
                <c:pt idx="36">
                  <c:v>14.93</c:v>
                </c:pt>
                <c:pt idx="37">
                  <c:v>14.929</c:v>
                </c:pt>
              </c:numCache>
            </c:numRef>
          </c:val>
          <c:smooth val="0"/>
        </c:ser>
        <c:ser>
          <c:idx val="1"/>
          <c:order val="1"/>
          <c:tx>
            <c:strRef>
              <c:f>Sheet1!$C$1</c:f>
              <c:strCache>
                <c:ptCount val="1"/>
                <c:pt idx="0">
                  <c:v>Standing</c:v>
                </c:pt>
              </c:strCache>
            </c:strRef>
          </c:tx>
          <c:spPr>
            <a:ln w="28575" cap="rnd">
              <a:solidFill>
                <a:schemeClr val="accent2"/>
              </a:solidFill>
              <a:round/>
            </a:ln>
            <a:effectLst/>
          </c:spPr>
          <c:marker>
            <c:symbol val="none"/>
          </c:marker>
          <c:cat>
            <c:numRef>
              <c:f>Sheet1!$A$2:$A$39</c:f>
              <c:numCache>
                <c:formatCode>General</c:formatCode>
                <c:ptCount val="38"/>
                <c:pt idx="0">
                  <c:v>12.552</c:v>
                </c:pt>
                <c:pt idx="1">
                  <c:v>12.551</c:v>
                </c:pt>
                <c:pt idx="2">
                  <c:v>12.552</c:v>
                </c:pt>
                <c:pt idx="3">
                  <c:v>12.553000000000001</c:v>
                </c:pt>
                <c:pt idx="4">
                  <c:v>12.548999999999999</c:v>
                </c:pt>
                <c:pt idx="5">
                  <c:v>12.55</c:v>
                </c:pt>
                <c:pt idx="6">
                  <c:v>12.548</c:v>
                </c:pt>
                <c:pt idx="7">
                  <c:v>12.545</c:v>
                </c:pt>
                <c:pt idx="8">
                  <c:v>12.555</c:v>
                </c:pt>
                <c:pt idx="9">
                  <c:v>12.558</c:v>
                </c:pt>
                <c:pt idx="10">
                  <c:v>12.55</c:v>
                </c:pt>
                <c:pt idx="11">
                  <c:v>12.54</c:v>
                </c:pt>
                <c:pt idx="12">
                  <c:v>12.538</c:v>
                </c:pt>
                <c:pt idx="13">
                  <c:v>12.542</c:v>
                </c:pt>
                <c:pt idx="14">
                  <c:v>12.541</c:v>
                </c:pt>
                <c:pt idx="15">
                  <c:v>12.536</c:v>
                </c:pt>
                <c:pt idx="16">
                  <c:v>12.535</c:v>
                </c:pt>
                <c:pt idx="17">
                  <c:v>12.541</c:v>
                </c:pt>
                <c:pt idx="18">
                  <c:v>12.545</c:v>
                </c:pt>
                <c:pt idx="19">
                  <c:v>12.55</c:v>
                </c:pt>
                <c:pt idx="20">
                  <c:v>12.555999999999999</c:v>
                </c:pt>
                <c:pt idx="21">
                  <c:v>12.555</c:v>
                </c:pt>
                <c:pt idx="22">
                  <c:v>12.553000000000001</c:v>
                </c:pt>
                <c:pt idx="23">
                  <c:v>12.548</c:v>
                </c:pt>
                <c:pt idx="24">
                  <c:v>12.538</c:v>
                </c:pt>
                <c:pt idx="25">
                  <c:v>12.538</c:v>
                </c:pt>
                <c:pt idx="26">
                  <c:v>12.542</c:v>
                </c:pt>
                <c:pt idx="27">
                  <c:v>12.545</c:v>
                </c:pt>
                <c:pt idx="28">
                  <c:v>12.555</c:v>
                </c:pt>
                <c:pt idx="29">
                  <c:v>12.558999999999999</c:v>
                </c:pt>
                <c:pt idx="30">
                  <c:v>12.551</c:v>
                </c:pt>
                <c:pt idx="31">
                  <c:v>12.545</c:v>
                </c:pt>
                <c:pt idx="32">
                  <c:v>12.542999999999999</c:v>
                </c:pt>
                <c:pt idx="33">
                  <c:v>12.545</c:v>
                </c:pt>
                <c:pt idx="34">
                  <c:v>12.545</c:v>
                </c:pt>
                <c:pt idx="35">
                  <c:v>12.548</c:v>
                </c:pt>
                <c:pt idx="36">
                  <c:v>12.552</c:v>
                </c:pt>
                <c:pt idx="37">
                  <c:v>12.548</c:v>
                </c:pt>
              </c:numCache>
            </c:numRef>
          </c:cat>
          <c:val>
            <c:numRef>
              <c:f>Sheet1!$C$2:$C$39</c:f>
              <c:numCache>
                <c:formatCode>General</c:formatCode>
                <c:ptCount val="38"/>
                <c:pt idx="0">
                  <c:v>12.404999999999999</c:v>
                </c:pt>
                <c:pt idx="1">
                  <c:v>12.420999999999999</c:v>
                </c:pt>
                <c:pt idx="2">
                  <c:v>12.429</c:v>
                </c:pt>
                <c:pt idx="3">
                  <c:v>12.413</c:v>
                </c:pt>
                <c:pt idx="4">
                  <c:v>12.397</c:v>
                </c:pt>
                <c:pt idx="5">
                  <c:v>12.401999999999999</c:v>
                </c:pt>
                <c:pt idx="6">
                  <c:v>12.409000000000001</c:v>
                </c:pt>
                <c:pt idx="7">
                  <c:v>12.41</c:v>
                </c:pt>
                <c:pt idx="8">
                  <c:v>12.416</c:v>
                </c:pt>
                <c:pt idx="9">
                  <c:v>12.425000000000001</c:v>
                </c:pt>
                <c:pt idx="10">
                  <c:v>12.432</c:v>
                </c:pt>
                <c:pt idx="11">
                  <c:v>12.426</c:v>
                </c:pt>
                <c:pt idx="12">
                  <c:v>12.43</c:v>
                </c:pt>
                <c:pt idx="13">
                  <c:v>12.446999999999999</c:v>
                </c:pt>
                <c:pt idx="14">
                  <c:v>12.422000000000001</c:v>
                </c:pt>
                <c:pt idx="15">
                  <c:v>12.387</c:v>
                </c:pt>
                <c:pt idx="16">
                  <c:v>12.377000000000001</c:v>
                </c:pt>
                <c:pt idx="17">
                  <c:v>12.356999999999999</c:v>
                </c:pt>
                <c:pt idx="18">
                  <c:v>12.352</c:v>
                </c:pt>
                <c:pt idx="19">
                  <c:v>12.362</c:v>
                </c:pt>
                <c:pt idx="20">
                  <c:v>12.372999999999999</c:v>
                </c:pt>
                <c:pt idx="21">
                  <c:v>12.391</c:v>
                </c:pt>
                <c:pt idx="22">
                  <c:v>12.398999999999999</c:v>
                </c:pt>
                <c:pt idx="23">
                  <c:v>12.398</c:v>
                </c:pt>
                <c:pt idx="24">
                  <c:v>12.397</c:v>
                </c:pt>
                <c:pt idx="25">
                  <c:v>12.395</c:v>
                </c:pt>
                <c:pt idx="26">
                  <c:v>12.394</c:v>
                </c:pt>
                <c:pt idx="27">
                  <c:v>12.395</c:v>
                </c:pt>
                <c:pt idx="28">
                  <c:v>12.404999999999999</c:v>
                </c:pt>
                <c:pt idx="29">
                  <c:v>12.417</c:v>
                </c:pt>
                <c:pt idx="30">
                  <c:v>12.429</c:v>
                </c:pt>
                <c:pt idx="31">
                  <c:v>12.451000000000001</c:v>
                </c:pt>
                <c:pt idx="32">
                  <c:v>12.467000000000001</c:v>
                </c:pt>
                <c:pt idx="33">
                  <c:v>12.472</c:v>
                </c:pt>
                <c:pt idx="34">
                  <c:v>12.474</c:v>
                </c:pt>
                <c:pt idx="35">
                  <c:v>12.468999999999999</c:v>
                </c:pt>
                <c:pt idx="36">
                  <c:v>12.439</c:v>
                </c:pt>
                <c:pt idx="37">
                  <c:v>12.419</c:v>
                </c:pt>
              </c:numCache>
            </c:numRef>
          </c:val>
          <c:smooth val="0"/>
        </c:ser>
        <c:ser>
          <c:idx val="2"/>
          <c:order val="2"/>
          <c:tx>
            <c:strRef>
              <c:f>Sheet1!$D$1</c:f>
              <c:strCache>
                <c:ptCount val="1"/>
                <c:pt idx="0">
                  <c:v>Walking</c:v>
                </c:pt>
              </c:strCache>
            </c:strRef>
          </c:tx>
          <c:spPr>
            <a:ln w="28575" cap="rnd">
              <a:solidFill>
                <a:schemeClr val="accent3"/>
              </a:solidFill>
              <a:round/>
            </a:ln>
            <a:effectLst/>
          </c:spPr>
          <c:marker>
            <c:symbol val="none"/>
          </c:marker>
          <c:cat>
            <c:numRef>
              <c:f>Sheet1!$A$2:$A$39</c:f>
              <c:numCache>
                <c:formatCode>General</c:formatCode>
                <c:ptCount val="38"/>
                <c:pt idx="0">
                  <c:v>12.552</c:v>
                </c:pt>
                <c:pt idx="1">
                  <c:v>12.551</c:v>
                </c:pt>
                <c:pt idx="2">
                  <c:v>12.552</c:v>
                </c:pt>
                <c:pt idx="3">
                  <c:v>12.553000000000001</c:v>
                </c:pt>
                <c:pt idx="4">
                  <c:v>12.548999999999999</c:v>
                </c:pt>
                <c:pt idx="5">
                  <c:v>12.55</c:v>
                </c:pt>
                <c:pt idx="6">
                  <c:v>12.548</c:v>
                </c:pt>
                <c:pt idx="7">
                  <c:v>12.545</c:v>
                </c:pt>
                <c:pt idx="8">
                  <c:v>12.555</c:v>
                </c:pt>
                <c:pt idx="9">
                  <c:v>12.558</c:v>
                </c:pt>
                <c:pt idx="10">
                  <c:v>12.55</c:v>
                </c:pt>
                <c:pt idx="11">
                  <c:v>12.54</c:v>
                </c:pt>
                <c:pt idx="12">
                  <c:v>12.538</c:v>
                </c:pt>
                <c:pt idx="13">
                  <c:v>12.542</c:v>
                </c:pt>
                <c:pt idx="14">
                  <c:v>12.541</c:v>
                </c:pt>
                <c:pt idx="15">
                  <c:v>12.536</c:v>
                </c:pt>
                <c:pt idx="16">
                  <c:v>12.535</c:v>
                </c:pt>
                <c:pt idx="17">
                  <c:v>12.541</c:v>
                </c:pt>
                <c:pt idx="18">
                  <c:v>12.545</c:v>
                </c:pt>
                <c:pt idx="19">
                  <c:v>12.55</c:v>
                </c:pt>
                <c:pt idx="20">
                  <c:v>12.555999999999999</c:v>
                </c:pt>
                <c:pt idx="21">
                  <c:v>12.555</c:v>
                </c:pt>
                <c:pt idx="22">
                  <c:v>12.553000000000001</c:v>
                </c:pt>
                <c:pt idx="23">
                  <c:v>12.548</c:v>
                </c:pt>
                <c:pt idx="24">
                  <c:v>12.538</c:v>
                </c:pt>
                <c:pt idx="25">
                  <c:v>12.538</c:v>
                </c:pt>
                <c:pt idx="26">
                  <c:v>12.542</c:v>
                </c:pt>
                <c:pt idx="27">
                  <c:v>12.545</c:v>
                </c:pt>
                <c:pt idx="28">
                  <c:v>12.555</c:v>
                </c:pt>
                <c:pt idx="29">
                  <c:v>12.558999999999999</c:v>
                </c:pt>
                <c:pt idx="30">
                  <c:v>12.551</c:v>
                </c:pt>
                <c:pt idx="31">
                  <c:v>12.545</c:v>
                </c:pt>
                <c:pt idx="32">
                  <c:v>12.542999999999999</c:v>
                </c:pt>
                <c:pt idx="33">
                  <c:v>12.545</c:v>
                </c:pt>
                <c:pt idx="34">
                  <c:v>12.545</c:v>
                </c:pt>
                <c:pt idx="35">
                  <c:v>12.548</c:v>
                </c:pt>
                <c:pt idx="36">
                  <c:v>12.552</c:v>
                </c:pt>
                <c:pt idx="37">
                  <c:v>12.548</c:v>
                </c:pt>
              </c:numCache>
            </c:numRef>
          </c:cat>
          <c:val>
            <c:numRef>
              <c:f>Sheet1!$D$2:$D$39</c:f>
              <c:numCache>
                <c:formatCode>General</c:formatCode>
                <c:ptCount val="38"/>
                <c:pt idx="0">
                  <c:v>11.521000000000001</c:v>
                </c:pt>
                <c:pt idx="1">
                  <c:v>11.494</c:v>
                </c:pt>
                <c:pt idx="2">
                  <c:v>11.539</c:v>
                </c:pt>
                <c:pt idx="3">
                  <c:v>11.526999999999999</c:v>
                </c:pt>
                <c:pt idx="4">
                  <c:v>11.776</c:v>
                </c:pt>
                <c:pt idx="5">
                  <c:v>11.909000000000001</c:v>
                </c:pt>
                <c:pt idx="6">
                  <c:v>11.954000000000001</c:v>
                </c:pt>
                <c:pt idx="7">
                  <c:v>11.94</c:v>
                </c:pt>
                <c:pt idx="8">
                  <c:v>11.614000000000001</c:v>
                </c:pt>
                <c:pt idx="9">
                  <c:v>11.686999999999999</c:v>
                </c:pt>
                <c:pt idx="10">
                  <c:v>11.643000000000001</c:v>
                </c:pt>
                <c:pt idx="11">
                  <c:v>11.661</c:v>
                </c:pt>
                <c:pt idx="12">
                  <c:v>11.497</c:v>
                </c:pt>
                <c:pt idx="13">
                  <c:v>11.622999999999999</c:v>
                </c:pt>
                <c:pt idx="14">
                  <c:v>11.728</c:v>
                </c:pt>
                <c:pt idx="15">
                  <c:v>11.507</c:v>
                </c:pt>
                <c:pt idx="16">
                  <c:v>11.547000000000001</c:v>
                </c:pt>
                <c:pt idx="17">
                  <c:v>11.737</c:v>
                </c:pt>
                <c:pt idx="18">
                  <c:v>11.488</c:v>
                </c:pt>
                <c:pt idx="19">
                  <c:v>11.324</c:v>
                </c:pt>
                <c:pt idx="20">
                  <c:v>11.429</c:v>
                </c:pt>
                <c:pt idx="21">
                  <c:v>11.43</c:v>
                </c:pt>
                <c:pt idx="22">
                  <c:v>11.407</c:v>
                </c:pt>
                <c:pt idx="23">
                  <c:v>11.522</c:v>
                </c:pt>
                <c:pt idx="24">
                  <c:v>11.782</c:v>
                </c:pt>
                <c:pt idx="25">
                  <c:v>11.7</c:v>
                </c:pt>
                <c:pt idx="26">
                  <c:v>11.726000000000001</c:v>
                </c:pt>
                <c:pt idx="27">
                  <c:v>11.692</c:v>
                </c:pt>
                <c:pt idx="28">
                  <c:v>11.542</c:v>
                </c:pt>
                <c:pt idx="29">
                  <c:v>11.409000000000001</c:v>
                </c:pt>
                <c:pt idx="30">
                  <c:v>11.519</c:v>
                </c:pt>
                <c:pt idx="31">
                  <c:v>11.717000000000001</c:v>
                </c:pt>
                <c:pt idx="32">
                  <c:v>11.680999999999999</c:v>
                </c:pt>
                <c:pt idx="33">
                  <c:v>11.497999999999999</c:v>
                </c:pt>
                <c:pt idx="34">
                  <c:v>11.374000000000001</c:v>
                </c:pt>
                <c:pt idx="35">
                  <c:v>11.468999999999999</c:v>
                </c:pt>
                <c:pt idx="36">
                  <c:v>11.792</c:v>
                </c:pt>
                <c:pt idx="37">
                  <c:v>11.673</c:v>
                </c:pt>
              </c:numCache>
            </c:numRef>
          </c:val>
          <c:smooth val="0"/>
        </c:ser>
        <c:ser>
          <c:idx val="3"/>
          <c:order val="3"/>
          <c:tx>
            <c:strRef>
              <c:f>Sheet1!$E$1</c:f>
              <c:strCache>
                <c:ptCount val="1"/>
                <c:pt idx="0">
                  <c:v>Running</c:v>
                </c:pt>
              </c:strCache>
            </c:strRef>
          </c:tx>
          <c:spPr>
            <a:ln w="38100" cap="rnd">
              <a:solidFill>
                <a:schemeClr val="accent4"/>
              </a:solidFill>
              <a:prstDash val="sysDot"/>
              <a:round/>
            </a:ln>
            <a:effectLst/>
          </c:spPr>
          <c:marker>
            <c:symbol val="none"/>
          </c:marker>
          <c:cat>
            <c:numRef>
              <c:f>Sheet1!$A$2:$A$39</c:f>
              <c:numCache>
                <c:formatCode>General</c:formatCode>
                <c:ptCount val="38"/>
                <c:pt idx="0">
                  <c:v>12.552</c:v>
                </c:pt>
                <c:pt idx="1">
                  <c:v>12.551</c:v>
                </c:pt>
                <c:pt idx="2">
                  <c:v>12.552</c:v>
                </c:pt>
                <c:pt idx="3">
                  <c:v>12.553000000000001</c:v>
                </c:pt>
                <c:pt idx="4">
                  <c:v>12.548999999999999</c:v>
                </c:pt>
                <c:pt idx="5">
                  <c:v>12.55</c:v>
                </c:pt>
                <c:pt idx="6">
                  <c:v>12.548</c:v>
                </c:pt>
                <c:pt idx="7">
                  <c:v>12.545</c:v>
                </c:pt>
                <c:pt idx="8">
                  <c:v>12.555</c:v>
                </c:pt>
                <c:pt idx="9">
                  <c:v>12.558</c:v>
                </c:pt>
                <c:pt idx="10">
                  <c:v>12.55</c:v>
                </c:pt>
                <c:pt idx="11">
                  <c:v>12.54</c:v>
                </c:pt>
                <c:pt idx="12">
                  <c:v>12.538</c:v>
                </c:pt>
                <c:pt idx="13">
                  <c:v>12.542</c:v>
                </c:pt>
                <c:pt idx="14">
                  <c:v>12.541</c:v>
                </c:pt>
                <c:pt idx="15">
                  <c:v>12.536</c:v>
                </c:pt>
                <c:pt idx="16">
                  <c:v>12.535</c:v>
                </c:pt>
                <c:pt idx="17">
                  <c:v>12.541</c:v>
                </c:pt>
                <c:pt idx="18">
                  <c:v>12.545</c:v>
                </c:pt>
                <c:pt idx="19">
                  <c:v>12.55</c:v>
                </c:pt>
                <c:pt idx="20">
                  <c:v>12.555999999999999</c:v>
                </c:pt>
                <c:pt idx="21">
                  <c:v>12.555</c:v>
                </c:pt>
                <c:pt idx="22">
                  <c:v>12.553000000000001</c:v>
                </c:pt>
                <c:pt idx="23">
                  <c:v>12.548</c:v>
                </c:pt>
                <c:pt idx="24">
                  <c:v>12.538</c:v>
                </c:pt>
                <c:pt idx="25">
                  <c:v>12.538</c:v>
                </c:pt>
                <c:pt idx="26">
                  <c:v>12.542</c:v>
                </c:pt>
                <c:pt idx="27">
                  <c:v>12.545</c:v>
                </c:pt>
                <c:pt idx="28">
                  <c:v>12.555</c:v>
                </c:pt>
                <c:pt idx="29">
                  <c:v>12.558999999999999</c:v>
                </c:pt>
                <c:pt idx="30">
                  <c:v>12.551</c:v>
                </c:pt>
                <c:pt idx="31">
                  <c:v>12.545</c:v>
                </c:pt>
                <c:pt idx="32">
                  <c:v>12.542999999999999</c:v>
                </c:pt>
                <c:pt idx="33">
                  <c:v>12.545</c:v>
                </c:pt>
                <c:pt idx="34">
                  <c:v>12.545</c:v>
                </c:pt>
                <c:pt idx="35">
                  <c:v>12.548</c:v>
                </c:pt>
                <c:pt idx="36">
                  <c:v>12.552</c:v>
                </c:pt>
                <c:pt idx="37">
                  <c:v>12.548</c:v>
                </c:pt>
              </c:numCache>
            </c:numRef>
          </c:cat>
          <c:val>
            <c:numRef>
              <c:f>Sheet1!$E$2:$E$39</c:f>
              <c:numCache>
                <c:formatCode>General</c:formatCode>
                <c:ptCount val="38"/>
                <c:pt idx="0">
                  <c:v>11.292</c:v>
                </c:pt>
                <c:pt idx="1">
                  <c:v>11.183</c:v>
                </c:pt>
                <c:pt idx="2">
                  <c:v>11.394</c:v>
                </c:pt>
                <c:pt idx="3">
                  <c:v>11.180999999999999</c:v>
                </c:pt>
                <c:pt idx="4">
                  <c:v>11.456</c:v>
                </c:pt>
                <c:pt idx="5">
                  <c:v>10.867000000000001</c:v>
                </c:pt>
                <c:pt idx="6">
                  <c:v>10.329000000000001</c:v>
                </c:pt>
                <c:pt idx="7">
                  <c:v>10.699</c:v>
                </c:pt>
                <c:pt idx="8">
                  <c:v>11.135</c:v>
                </c:pt>
                <c:pt idx="9">
                  <c:v>10.712999999999999</c:v>
                </c:pt>
                <c:pt idx="10">
                  <c:v>10.202</c:v>
                </c:pt>
                <c:pt idx="11">
                  <c:v>10.116</c:v>
                </c:pt>
                <c:pt idx="12">
                  <c:v>10.316000000000001</c:v>
                </c:pt>
                <c:pt idx="13">
                  <c:v>11.089</c:v>
                </c:pt>
                <c:pt idx="14">
                  <c:v>11.18</c:v>
                </c:pt>
                <c:pt idx="15">
                  <c:v>10.590999999999999</c:v>
                </c:pt>
                <c:pt idx="16">
                  <c:v>10.505000000000001</c:v>
                </c:pt>
                <c:pt idx="17">
                  <c:v>10.038</c:v>
                </c:pt>
                <c:pt idx="18">
                  <c:v>9.9526000000000003</c:v>
                </c:pt>
                <c:pt idx="19">
                  <c:v>10.563000000000001</c:v>
                </c:pt>
                <c:pt idx="20">
                  <c:v>11.113</c:v>
                </c:pt>
                <c:pt idx="21">
                  <c:v>11.288</c:v>
                </c:pt>
                <c:pt idx="22">
                  <c:v>10.824999999999999</c:v>
                </c:pt>
                <c:pt idx="23">
                  <c:v>10.638999999999999</c:v>
                </c:pt>
                <c:pt idx="24">
                  <c:v>10.148999999999999</c:v>
                </c:pt>
                <c:pt idx="25">
                  <c:v>10.305</c:v>
                </c:pt>
                <c:pt idx="26">
                  <c:v>10.413</c:v>
                </c:pt>
                <c:pt idx="27">
                  <c:v>10.54</c:v>
                </c:pt>
                <c:pt idx="28">
                  <c:v>10.965999999999999</c:v>
                </c:pt>
                <c:pt idx="29">
                  <c:v>10.52</c:v>
                </c:pt>
                <c:pt idx="30">
                  <c:v>10.089</c:v>
                </c:pt>
                <c:pt idx="31">
                  <c:v>9.7215000000000007</c:v>
                </c:pt>
                <c:pt idx="32">
                  <c:v>10.016999999999999</c:v>
                </c:pt>
                <c:pt idx="33">
                  <c:v>10.506</c:v>
                </c:pt>
                <c:pt idx="34">
                  <c:v>10.417999999999999</c:v>
                </c:pt>
                <c:pt idx="35">
                  <c:v>9.9388999999999985</c:v>
                </c:pt>
                <c:pt idx="36">
                  <c:v>10.122999999999999</c:v>
                </c:pt>
                <c:pt idx="37">
                  <c:v>10.840999999999999</c:v>
                </c:pt>
              </c:numCache>
            </c:numRef>
          </c:val>
          <c:smooth val="0"/>
        </c:ser>
        <c:ser>
          <c:idx val="4"/>
          <c:order val="4"/>
          <c:tx>
            <c:v>Lying</c:v>
          </c:tx>
          <c:spPr>
            <a:ln w="28575" cap="rnd">
              <a:solidFill>
                <a:schemeClr val="accent5"/>
              </a:solidFill>
              <a:prstDash val="sysDash"/>
              <a:round/>
            </a:ln>
            <a:effectLst/>
          </c:spPr>
          <c:marker>
            <c:symbol val="none"/>
          </c:marker>
          <c:val>
            <c:numRef>
              <c:f>Sheet1!$A$2:$A$39</c:f>
              <c:numCache>
                <c:formatCode>General</c:formatCode>
                <c:ptCount val="38"/>
                <c:pt idx="0">
                  <c:v>12.552</c:v>
                </c:pt>
                <c:pt idx="1">
                  <c:v>12.551</c:v>
                </c:pt>
                <c:pt idx="2">
                  <c:v>12.552</c:v>
                </c:pt>
                <c:pt idx="3">
                  <c:v>12.553000000000001</c:v>
                </c:pt>
                <c:pt idx="4">
                  <c:v>12.548999999999999</c:v>
                </c:pt>
                <c:pt idx="5">
                  <c:v>12.55</c:v>
                </c:pt>
                <c:pt idx="6">
                  <c:v>12.548</c:v>
                </c:pt>
                <c:pt idx="7">
                  <c:v>12.545</c:v>
                </c:pt>
                <c:pt idx="8">
                  <c:v>12.555</c:v>
                </c:pt>
                <c:pt idx="9">
                  <c:v>12.558</c:v>
                </c:pt>
                <c:pt idx="10">
                  <c:v>12.55</c:v>
                </c:pt>
                <c:pt idx="11">
                  <c:v>12.54</c:v>
                </c:pt>
                <c:pt idx="12">
                  <c:v>12.538</c:v>
                </c:pt>
                <c:pt idx="13">
                  <c:v>12.542</c:v>
                </c:pt>
                <c:pt idx="14">
                  <c:v>12.541</c:v>
                </c:pt>
                <c:pt idx="15">
                  <c:v>12.536</c:v>
                </c:pt>
                <c:pt idx="16">
                  <c:v>12.535</c:v>
                </c:pt>
                <c:pt idx="17">
                  <c:v>12.541</c:v>
                </c:pt>
                <c:pt idx="18">
                  <c:v>12.545</c:v>
                </c:pt>
                <c:pt idx="19">
                  <c:v>12.55</c:v>
                </c:pt>
                <c:pt idx="20">
                  <c:v>12.555999999999999</c:v>
                </c:pt>
                <c:pt idx="21">
                  <c:v>12.555</c:v>
                </c:pt>
                <c:pt idx="22">
                  <c:v>12.553000000000001</c:v>
                </c:pt>
                <c:pt idx="23">
                  <c:v>12.548</c:v>
                </c:pt>
                <c:pt idx="24">
                  <c:v>12.538</c:v>
                </c:pt>
                <c:pt idx="25">
                  <c:v>12.538</c:v>
                </c:pt>
                <c:pt idx="26">
                  <c:v>12.542</c:v>
                </c:pt>
                <c:pt idx="27">
                  <c:v>12.545</c:v>
                </c:pt>
                <c:pt idx="28">
                  <c:v>12.555</c:v>
                </c:pt>
                <c:pt idx="29">
                  <c:v>12.558999999999999</c:v>
                </c:pt>
                <c:pt idx="30">
                  <c:v>12.551</c:v>
                </c:pt>
                <c:pt idx="31">
                  <c:v>12.545</c:v>
                </c:pt>
                <c:pt idx="32">
                  <c:v>12.542999999999999</c:v>
                </c:pt>
                <c:pt idx="33">
                  <c:v>12.545</c:v>
                </c:pt>
                <c:pt idx="34">
                  <c:v>12.545</c:v>
                </c:pt>
                <c:pt idx="35">
                  <c:v>12.548</c:v>
                </c:pt>
                <c:pt idx="36">
                  <c:v>12.552</c:v>
                </c:pt>
                <c:pt idx="37">
                  <c:v>12.548</c:v>
                </c:pt>
              </c:numCache>
            </c:numRef>
          </c:val>
          <c:smooth val="0"/>
        </c:ser>
        <c:dLbls>
          <c:showLegendKey val="0"/>
          <c:showVal val="0"/>
          <c:showCatName val="0"/>
          <c:showSerName val="0"/>
          <c:showPercent val="0"/>
          <c:showBubbleSize val="0"/>
        </c:dLbls>
        <c:smooth val="0"/>
        <c:axId val="363395392"/>
        <c:axId val="363397352"/>
      </c:lineChart>
      <c:catAx>
        <c:axId val="363395392"/>
        <c:scaling>
          <c:orientation val="minMax"/>
        </c:scaling>
        <c:delete val="1"/>
        <c:axPos val="b"/>
        <c:numFmt formatCode="General" sourceLinked="1"/>
        <c:majorTickMark val="none"/>
        <c:minorTickMark val="none"/>
        <c:tickLblPos val="nextTo"/>
        <c:crossAx val="363397352"/>
        <c:crosses val="autoZero"/>
        <c:auto val="1"/>
        <c:lblAlgn val="ctr"/>
        <c:lblOffset val="100"/>
        <c:noMultiLvlLbl val="0"/>
      </c:catAx>
      <c:valAx>
        <c:axId val="363397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33953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1400" b="0" i="0" u="none" strike="noStrike" kern="1200" spc="0" baseline="0">
                <a:solidFill>
                  <a:schemeClr val="tx1">
                    <a:lumMod val="65000"/>
                    <a:lumOff val="35000"/>
                  </a:schemeClr>
                </a:solidFill>
                <a:latin typeface="+mn-lt"/>
                <a:ea typeface="+mn-ea"/>
                <a:cs typeface="+mn-cs"/>
              </a:defRPr>
            </a:pPr>
            <a:r>
              <a:rPr lang="en-SG" sz="1100" b="1"/>
              <a:t>High Level Motion</a:t>
            </a:r>
            <a:r>
              <a:rPr lang="en-SG" sz="1100" b="1" baseline="0"/>
              <a:t> Transition SMA</a:t>
            </a:r>
            <a:endParaRPr lang="en-SG" sz="1100" b="1"/>
          </a:p>
        </c:rich>
      </c:tx>
      <c:layout>
        <c:manualLayout>
          <c:xMode val="edge"/>
          <c:yMode val="edge"/>
          <c:x val="1.6128426655001402E-2"/>
          <c:y val="2.3809523809523801E-2"/>
        </c:manualLayout>
      </c:layout>
      <c:overlay val="0"/>
      <c:spPr>
        <a:noFill/>
        <a:ln>
          <a:noFill/>
        </a:ln>
        <a:effectLst/>
      </c:spPr>
    </c:title>
    <c:autoTitleDeleted val="0"/>
    <c:plotArea>
      <c:layout>
        <c:manualLayout>
          <c:layoutTarget val="inner"/>
          <c:xMode val="edge"/>
          <c:yMode val="edge"/>
          <c:x val="0.11670244066466801"/>
          <c:y val="0.26895741556534503"/>
          <c:w val="0.83110301603758596"/>
          <c:h val="0.52056840912507096"/>
        </c:manualLayout>
      </c:layout>
      <c:lineChart>
        <c:grouping val="standard"/>
        <c:varyColors val="0"/>
        <c:ser>
          <c:idx val="0"/>
          <c:order val="0"/>
          <c:tx>
            <c:strRef>
              <c:f>Sheet1!$A$1</c:f>
              <c:strCache>
                <c:ptCount val="1"/>
                <c:pt idx="0">
                  <c:v>Stand-&gt;Lying</c:v>
                </c:pt>
              </c:strCache>
            </c:strRef>
          </c:tx>
          <c:spPr>
            <a:ln w="28575" cap="rnd">
              <a:solidFill>
                <a:schemeClr val="accent1"/>
              </a:solidFill>
              <a:round/>
            </a:ln>
            <a:effectLst/>
          </c:spPr>
          <c:marker>
            <c:symbol val="none"/>
          </c:marker>
          <c:val>
            <c:numRef>
              <c:f>Sheet1!$A$2:$A$27</c:f>
              <c:numCache>
                <c:formatCode>General</c:formatCode>
                <c:ptCount val="26"/>
                <c:pt idx="0">
                  <c:v>10.414999999999999</c:v>
                </c:pt>
                <c:pt idx="1">
                  <c:v>10.391999999999999</c:v>
                </c:pt>
                <c:pt idx="2">
                  <c:v>10.358000000000001</c:v>
                </c:pt>
                <c:pt idx="3">
                  <c:v>10.374000000000001</c:v>
                </c:pt>
                <c:pt idx="4">
                  <c:v>10.411</c:v>
                </c:pt>
                <c:pt idx="5">
                  <c:v>10.409000000000001</c:v>
                </c:pt>
                <c:pt idx="6">
                  <c:v>10.391999999999999</c:v>
                </c:pt>
                <c:pt idx="7">
                  <c:v>10.388</c:v>
                </c:pt>
                <c:pt idx="8">
                  <c:v>10.378</c:v>
                </c:pt>
                <c:pt idx="9">
                  <c:v>10.374000000000001</c:v>
                </c:pt>
                <c:pt idx="10">
                  <c:v>10.497999999999999</c:v>
                </c:pt>
                <c:pt idx="11">
                  <c:v>10.664</c:v>
                </c:pt>
                <c:pt idx="12">
                  <c:v>12.157</c:v>
                </c:pt>
                <c:pt idx="13">
                  <c:v>14.789</c:v>
                </c:pt>
                <c:pt idx="14">
                  <c:v>14.958</c:v>
                </c:pt>
                <c:pt idx="15">
                  <c:v>13.82</c:v>
                </c:pt>
                <c:pt idx="16">
                  <c:v>13.629</c:v>
                </c:pt>
                <c:pt idx="17">
                  <c:v>13.554</c:v>
                </c:pt>
                <c:pt idx="18">
                  <c:v>13.553000000000001</c:v>
                </c:pt>
                <c:pt idx="19">
                  <c:v>13.557</c:v>
                </c:pt>
                <c:pt idx="20">
                  <c:v>13.557</c:v>
                </c:pt>
                <c:pt idx="21">
                  <c:v>13.555999999999999</c:v>
                </c:pt>
                <c:pt idx="22">
                  <c:v>13.553000000000001</c:v>
                </c:pt>
                <c:pt idx="23">
                  <c:v>13.552</c:v>
                </c:pt>
                <c:pt idx="24">
                  <c:v>13.548999999999999</c:v>
                </c:pt>
              </c:numCache>
            </c:numRef>
          </c:val>
          <c:smooth val="0"/>
        </c:ser>
        <c:ser>
          <c:idx val="1"/>
          <c:order val="1"/>
          <c:tx>
            <c:strRef>
              <c:f>Sheet1!$B$1</c:f>
              <c:strCache>
                <c:ptCount val="1"/>
                <c:pt idx="0">
                  <c:v>Lying-&gt;Sit</c:v>
                </c:pt>
              </c:strCache>
            </c:strRef>
          </c:tx>
          <c:spPr>
            <a:ln w="28575" cap="rnd">
              <a:solidFill>
                <a:schemeClr val="accent2"/>
              </a:solidFill>
              <a:prstDash val="sysDash"/>
              <a:round/>
            </a:ln>
            <a:effectLst/>
          </c:spPr>
          <c:marker>
            <c:symbol val="none"/>
          </c:marker>
          <c:val>
            <c:numRef>
              <c:f>Sheet1!$B$2:$B$27</c:f>
              <c:numCache>
                <c:formatCode>General</c:formatCode>
                <c:ptCount val="26"/>
                <c:pt idx="0">
                  <c:v>13.385999999999999</c:v>
                </c:pt>
                <c:pt idx="1">
                  <c:v>13.385</c:v>
                </c:pt>
                <c:pt idx="2">
                  <c:v>13.381</c:v>
                </c:pt>
                <c:pt idx="3">
                  <c:v>13.382</c:v>
                </c:pt>
                <c:pt idx="4">
                  <c:v>13.387</c:v>
                </c:pt>
                <c:pt idx="5">
                  <c:v>13.391999999999999</c:v>
                </c:pt>
                <c:pt idx="6">
                  <c:v>13.391</c:v>
                </c:pt>
                <c:pt idx="7">
                  <c:v>13.384</c:v>
                </c:pt>
                <c:pt idx="8">
                  <c:v>13.377000000000001</c:v>
                </c:pt>
                <c:pt idx="9">
                  <c:v>13.378</c:v>
                </c:pt>
                <c:pt idx="10">
                  <c:v>13.398999999999999</c:v>
                </c:pt>
                <c:pt idx="11">
                  <c:v>13.109</c:v>
                </c:pt>
                <c:pt idx="12">
                  <c:v>12.105</c:v>
                </c:pt>
                <c:pt idx="13">
                  <c:v>13.327999999999999</c:v>
                </c:pt>
                <c:pt idx="14">
                  <c:v>15.627000000000001</c:v>
                </c:pt>
                <c:pt idx="15">
                  <c:v>15.875999999999999</c:v>
                </c:pt>
                <c:pt idx="16">
                  <c:v>15.816000000000001</c:v>
                </c:pt>
                <c:pt idx="17">
                  <c:v>15.901</c:v>
                </c:pt>
                <c:pt idx="18">
                  <c:v>15.922000000000001</c:v>
                </c:pt>
                <c:pt idx="19">
                  <c:v>15.936</c:v>
                </c:pt>
                <c:pt idx="20">
                  <c:v>15.920999999999999</c:v>
                </c:pt>
                <c:pt idx="21">
                  <c:v>15.901</c:v>
                </c:pt>
                <c:pt idx="22">
                  <c:v>15.912000000000001</c:v>
                </c:pt>
                <c:pt idx="23">
                  <c:v>15.919</c:v>
                </c:pt>
                <c:pt idx="24">
                  <c:v>15.92</c:v>
                </c:pt>
              </c:numCache>
            </c:numRef>
          </c:val>
          <c:smooth val="0"/>
        </c:ser>
        <c:ser>
          <c:idx val="2"/>
          <c:order val="2"/>
          <c:tx>
            <c:strRef>
              <c:f>Sheet1!$C$1</c:f>
              <c:strCache>
                <c:ptCount val="1"/>
                <c:pt idx="0">
                  <c:v>Fall from Standing</c:v>
                </c:pt>
              </c:strCache>
            </c:strRef>
          </c:tx>
          <c:spPr>
            <a:ln w="28575" cap="rnd">
              <a:solidFill>
                <a:schemeClr val="tx1"/>
              </a:solidFill>
              <a:prstDash val="sysDot"/>
              <a:round/>
            </a:ln>
            <a:effectLst/>
          </c:spPr>
          <c:marker>
            <c:symbol val="none"/>
          </c:marker>
          <c:val>
            <c:numRef>
              <c:f>Sheet1!$C$2:$C$27</c:f>
              <c:numCache>
                <c:formatCode>General</c:formatCode>
                <c:ptCount val="26"/>
                <c:pt idx="0">
                  <c:v>10.337</c:v>
                </c:pt>
                <c:pt idx="1">
                  <c:v>10.358000000000001</c:v>
                </c:pt>
                <c:pt idx="2">
                  <c:v>10.352</c:v>
                </c:pt>
                <c:pt idx="3">
                  <c:v>10.329000000000001</c:v>
                </c:pt>
                <c:pt idx="4">
                  <c:v>10.323</c:v>
                </c:pt>
                <c:pt idx="5">
                  <c:v>10.335000000000001</c:v>
                </c:pt>
                <c:pt idx="6">
                  <c:v>10.339</c:v>
                </c:pt>
                <c:pt idx="7">
                  <c:v>10.336</c:v>
                </c:pt>
                <c:pt idx="8">
                  <c:v>10.404999999999999</c:v>
                </c:pt>
                <c:pt idx="9">
                  <c:v>10.593</c:v>
                </c:pt>
                <c:pt idx="10">
                  <c:v>9.9657</c:v>
                </c:pt>
                <c:pt idx="11">
                  <c:v>9.8748000000000005</c:v>
                </c:pt>
                <c:pt idx="12">
                  <c:v>12.709</c:v>
                </c:pt>
                <c:pt idx="13">
                  <c:v>14.356</c:v>
                </c:pt>
                <c:pt idx="14">
                  <c:v>13.805999999999999</c:v>
                </c:pt>
                <c:pt idx="15">
                  <c:v>13.776</c:v>
                </c:pt>
                <c:pt idx="16">
                  <c:v>13.756</c:v>
                </c:pt>
                <c:pt idx="17">
                  <c:v>13.743</c:v>
                </c:pt>
                <c:pt idx="18">
                  <c:v>13.74</c:v>
                </c:pt>
                <c:pt idx="19">
                  <c:v>13.737</c:v>
                </c:pt>
                <c:pt idx="20">
                  <c:v>13.734999999999999</c:v>
                </c:pt>
                <c:pt idx="21">
                  <c:v>13.734</c:v>
                </c:pt>
                <c:pt idx="22">
                  <c:v>13.731999999999999</c:v>
                </c:pt>
                <c:pt idx="23">
                  <c:v>13.724</c:v>
                </c:pt>
                <c:pt idx="24">
                  <c:v>13.721</c:v>
                </c:pt>
              </c:numCache>
            </c:numRef>
          </c:val>
          <c:smooth val="0"/>
        </c:ser>
        <c:dLbls>
          <c:showLegendKey val="0"/>
          <c:showVal val="0"/>
          <c:showCatName val="0"/>
          <c:showSerName val="0"/>
          <c:showPercent val="0"/>
          <c:showBubbleSize val="0"/>
        </c:dLbls>
        <c:smooth val="0"/>
        <c:axId val="363395784"/>
        <c:axId val="363398136"/>
      </c:lineChart>
      <c:catAx>
        <c:axId val="363395784"/>
        <c:scaling>
          <c:orientation val="minMax"/>
        </c:scaling>
        <c:delete val="1"/>
        <c:axPos val="b"/>
        <c:numFmt formatCode="General" sourceLinked="1"/>
        <c:majorTickMark val="none"/>
        <c:minorTickMark val="none"/>
        <c:tickLblPos val="nextTo"/>
        <c:crossAx val="363398136"/>
        <c:crosses val="autoZero"/>
        <c:auto val="1"/>
        <c:lblAlgn val="ctr"/>
        <c:lblOffset val="100"/>
        <c:noMultiLvlLbl val="0"/>
      </c:catAx>
      <c:valAx>
        <c:axId val="363398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3395784"/>
        <c:crosses val="autoZero"/>
        <c:crossBetween val="between"/>
      </c:valAx>
      <c:spPr>
        <a:noFill/>
        <a:ln>
          <a:noFill/>
        </a:ln>
        <a:effectLst/>
      </c:spPr>
    </c:plotArea>
    <c:legend>
      <c:legendPos val="b"/>
      <c:layout>
        <c:manualLayout>
          <c:xMode val="edge"/>
          <c:yMode val="edge"/>
          <c:x val="4.9216801636450197E-3"/>
          <c:y val="0.81889440031449801"/>
          <c:w val="0.99507831983635497"/>
          <c:h val="0.145863308936602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sz="1100" b="1"/>
              <a:t>Raw Barometer Readings (Fall vs Normal transition)</a:t>
            </a:r>
          </a:p>
        </c:rich>
      </c:tx>
      <c:layout>
        <c:manualLayout>
          <c:xMode val="edge"/>
          <c:yMode val="edge"/>
          <c:x val="2.0412262900127199E-2"/>
          <c:y val="3.1496062992125998E-2"/>
        </c:manualLayout>
      </c:layout>
      <c:overlay val="0"/>
      <c:spPr>
        <a:noFill/>
        <a:ln>
          <a:noFill/>
        </a:ln>
        <a:effectLst/>
      </c:spPr>
    </c:title>
    <c:autoTitleDeleted val="0"/>
    <c:plotArea>
      <c:layout/>
      <c:lineChart>
        <c:grouping val="standard"/>
        <c:varyColors val="0"/>
        <c:ser>
          <c:idx val="0"/>
          <c:order val="0"/>
          <c:tx>
            <c:v>Fall (Sit)</c:v>
          </c:tx>
          <c:spPr>
            <a:ln w="38100" cap="rnd">
              <a:solidFill>
                <a:schemeClr val="tx1"/>
              </a:solidFill>
              <a:prstDash val="solid"/>
              <a:round/>
            </a:ln>
            <a:effectLst/>
          </c:spPr>
          <c:marker>
            <c:symbol val="none"/>
          </c:marker>
          <c:val>
            <c:numRef>
              <c:f>Sheet1!$A$2:$A$110</c:f>
              <c:numCache>
                <c:formatCode>General</c:formatCode>
                <c:ptCount val="109"/>
                <c:pt idx="0">
                  <c:v>1008.9810179999999</c:v>
                </c:pt>
                <c:pt idx="1">
                  <c:v>1008.9959720000001</c:v>
                </c:pt>
                <c:pt idx="2">
                  <c:v>1008.945007</c:v>
                </c:pt>
                <c:pt idx="3">
                  <c:v>1008.940979</c:v>
                </c:pt>
                <c:pt idx="4">
                  <c:v>1009</c:v>
                </c:pt>
                <c:pt idx="5">
                  <c:v>1008.968994</c:v>
                </c:pt>
                <c:pt idx="6">
                  <c:v>1009.0189820000001</c:v>
                </c:pt>
                <c:pt idx="7">
                  <c:v>1008.9959720000001</c:v>
                </c:pt>
                <c:pt idx="8">
                  <c:v>1008.945007</c:v>
                </c:pt>
                <c:pt idx="9">
                  <c:v>1008.940979</c:v>
                </c:pt>
                <c:pt idx="10">
                  <c:v>1009</c:v>
                </c:pt>
                <c:pt idx="11">
                  <c:v>1008.968994</c:v>
                </c:pt>
                <c:pt idx="12">
                  <c:v>1009.0189820000001</c:v>
                </c:pt>
                <c:pt idx="13">
                  <c:v>1008.940979</c:v>
                </c:pt>
                <c:pt idx="14">
                  <c:v>1008.966003</c:v>
                </c:pt>
                <c:pt idx="15">
                  <c:v>1008.945007</c:v>
                </c:pt>
                <c:pt idx="16">
                  <c:v>1009.020996</c:v>
                </c:pt>
                <c:pt idx="17">
                  <c:v>1008.982971</c:v>
                </c:pt>
                <c:pt idx="18">
                  <c:v>1008.950989</c:v>
                </c:pt>
                <c:pt idx="19">
                  <c:v>1008.986023</c:v>
                </c:pt>
                <c:pt idx="20">
                  <c:v>1008.973022</c:v>
                </c:pt>
                <c:pt idx="21">
                  <c:v>1008.981995</c:v>
                </c:pt>
                <c:pt idx="22">
                  <c:v>1009.007019</c:v>
                </c:pt>
                <c:pt idx="23">
                  <c:v>1008.9279790000001</c:v>
                </c:pt>
                <c:pt idx="24">
                  <c:v>1008.955994</c:v>
                </c:pt>
                <c:pt idx="25">
                  <c:v>1008.9959720000001</c:v>
                </c:pt>
                <c:pt idx="26">
                  <c:v>1008.947998</c:v>
                </c:pt>
                <c:pt idx="27">
                  <c:v>1008.945007</c:v>
                </c:pt>
                <c:pt idx="28">
                  <c:v>1008.952026</c:v>
                </c:pt>
                <c:pt idx="29">
                  <c:v>1008.987976</c:v>
                </c:pt>
                <c:pt idx="30">
                  <c:v>1008.979004</c:v>
                </c:pt>
                <c:pt idx="31">
                  <c:v>1008.950012</c:v>
                </c:pt>
                <c:pt idx="32">
                  <c:v>1008.994019</c:v>
                </c:pt>
                <c:pt idx="33">
                  <c:v>1008.968994</c:v>
                </c:pt>
                <c:pt idx="34">
                  <c:v>1008.872009</c:v>
                </c:pt>
                <c:pt idx="35">
                  <c:v>1008.95697</c:v>
                </c:pt>
                <c:pt idx="36">
                  <c:v>1009.007019</c:v>
                </c:pt>
                <c:pt idx="37">
                  <c:v>1008.997986</c:v>
                </c:pt>
                <c:pt idx="38">
                  <c:v>1008.994995</c:v>
                </c:pt>
                <c:pt idx="39">
                  <c:v>1008.9279790000001</c:v>
                </c:pt>
                <c:pt idx="40">
                  <c:v>1008.989014</c:v>
                </c:pt>
                <c:pt idx="41">
                  <c:v>1008.950012</c:v>
                </c:pt>
                <c:pt idx="42">
                  <c:v>1008.987</c:v>
                </c:pt>
                <c:pt idx="43">
                  <c:v>1008.98999</c:v>
                </c:pt>
                <c:pt idx="44">
                  <c:v>1008.921997</c:v>
                </c:pt>
                <c:pt idx="45">
                  <c:v>1008.963989</c:v>
                </c:pt>
                <c:pt idx="46">
                  <c:v>1008.978027</c:v>
                </c:pt>
                <c:pt idx="47">
                  <c:v>1008.950012</c:v>
                </c:pt>
                <c:pt idx="48">
                  <c:v>1008.9580079999999</c:v>
                </c:pt>
                <c:pt idx="49">
                  <c:v>1008.971985</c:v>
                </c:pt>
                <c:pt idx="50">
                  <c:v>1008.958984</c:v>
                </c:pt>
                <c:pt idx="51">
                  <c:v>1008.901978</c:v>
                </c:pt>
                <c:pt idx="52">
                  <c:v>1008.713989</c:v>
                </c:pt>
                <c:pt idx="53">
                  <c:v>1008.637024</c:v>
                </c:pt>
                <c:pt idx="54">
                  <c:v>1009.369019</c:v>
                </c:pt>
                <c:pt idx="55">
                  <c:v>1008.978027</c:v>
                </c:pt>
                <c:pt idx="56">
                  <c:v>1008.054016</c:v>
                </c:pt>
                <c:pt idx="57">
                  <c:v>1009.674988</c:v>
                </c:pt>
                <c:pt idx="58">
                  <c:v>1010.328979</c:v>
                </c:pt>
                <c:pt idx="59">
                  <c:v>1010.028015</c:v>
                </c:pt>
                <c:pt idx="60">
                  <c:v>1009.468994</c:v>
                </c:pt>
                <c:pt idx="61">
                  <c:v>1009.575989</c:v>
                </c:pt>
                <c:pt idx="62">
                  <c:v>1009.69397</c:v>
                </c:pt>
                <c:pt idx="63">
                  <c:v>1009.609009</c:v>
                </c:pt>
                <c:pt idx="64">
                  <c:v>1009.565002</c:v>
                </c:pt>
                <c:pt idx="65">
                  <c:v>1009.554016</c:v>
                </c:pt>
                <c:pt idx="66">
                  <c:v>1009.554016</c:v>
                </c:pt>
                <c:pt idx="67">
                  <c:v>1009.486023</c:v>
                </c:pt>
                <c:pt idx="68">
                  <c:v>1009.47699</c:v>
                </c:pt>
                <c:pt idx="69">
                  <c:v>1009.38501</c:v>
                </c:pt>
                <c:pt idx="70">
                  <c:v>1009.400024</c:v>
                </c:pt>
                <c:pt idx="71">
                  <c:v>1009.403015</c:v>
                </c:pt>
                <c:pt idx="72">
                  <c:v>1009.328979</c:v>
                </c:pt>
                <c:pt idx="73">
                  <c:v>1009.366028</c:v>
                </c:pt>
                <c:pt idx="74">
                  <c:v>1009.3790279999999</c:v>
                </c:pt>
                <c:pt idx="75">
                  <c:v>1009.346985</c:v>
                </c:pt>
                <c:pt idx="76">
                  <c:v>1009.309998</c:v>
                </c:pt>
                <c:pt idx="77">
                  <c:v>1009.281006</c:v>
                </c:pt>
                <c:pt idx="78">
                  <c:v>1009.349976</c:v>
                </c:pt>
                <c:pt idx="79">
                  <c:v>1009.325012</c:v>
                </c:pt>
                <c:pt idx="80">
                  <c:v>1009.359009</c:v>
                </c:pt>
                <c:pt idx="81">
                  <c:v>1009.304993</c:v>
                </c:pt>
                <c:pt idx="82">
                  <c:v>1009.267029</c:v>
                </c:pt>
                <c:pt idx="83">
                  <c:v>1009.284973</c:v>
                </c:pt>
                <c:pt idx="84">
                  <c:v>1009.289978</c:v>
                </c:pt>
                <c:pt idx="85">
                  <c:v>1009.280029</c:v>
                </c:pt>
                <c:pt idx="86">
                  <c:v>1009.2650149999999</c:v>
                </c:pt>
                <c:pt idx="87">
                  <c:v>1009.27301</c:v>
                </c:pt>
                <c:pt idx="88">
                  <c:v>1009.286987</c:v>
                </c:pt>
                <c:pt idx="89">
                  <c:v>1009.325989</c:v>
                </c:pt>
                <c:pt idx="90">
                  <c:v>1009.255005</c:v>
                </c:pt>
                <c:pt idx="91">
                  <c:v>1009.218994</c:v>
                </c:pt>
                <c:pt idx="92">
                  <c:v>1009.2919920000001</c:v>
                </c:pt>
                <c:pt idx="93">
                  <c:v>1009.276978</c:v>
                </c:pt>
                <c:pt idx="94">
                  <c:v>1009.25</c:v>
                </c:pt>
                <c:pt idx="95">
                  <c:v>1009.257019</c:v>
                </c:pt>
                <c:pt idx="96">
                  <c:v>1009.255005</c:v>
                </c:pt>
                <c:pt idx="97">
                  <c:v>1009.237976</c:v>
                </c:pt>
                <c:pt idx="98">
                  <c:v>1009.208984</c:v>
                </c:pt>
                <c:pt idx="99">
                  <c:v>1009.263977</c:v>
                </c:pt>
                <c:pt idx="100">
                  <c:v>1009.23999</c:v>
                </c:pt>
                <c:pt idx="101">
                  <c:v>1009.242004</c:v>
                </c:pt>
                <c:pt idx="102">
                  <c:v>1009.27002</c:v>
                </c:pt>
                <c:pt idx="103">
                  <c:v>1009.2080079999999</c:v>
                </c:pt>
                <c:pt idx="104">
                  <c:v>1009.289978</c:v>
                </c:pt>
                <c:pt idx="105">
                  <c:v>1009.267029</c:v>
                </c:pt>
                <c:pt idx="106">
                  <c:v>1009.28302</c:v>
                </c:pt>
                <c:pt idx="107">
                  <c:v>1009.236023</c:v>
                </c:pt>
                <c:pt idx="108">
                  <c:v>1009.023987</c:v>
                </c:pt>
              </c:numCache>
            </c:numRef>
          </c:val>
          <c:smooth val="0"/>
        </c:ser>
        <c:ser>
          <c:idx val="1"/>
          <c:order val="1"/>
          <c:tx>
            <c:v>Sit-&gt;Lying</c:v>
          </c:tx>
          <c:spPr>
            <a:ln w="38100" cap="rnd">
              <a:solidFill>
                <a:schemeClr val="accent2"/>
              </a:solidFill>
              <a:prstDash val="sysDash"/>
              <a:round/>
            </a:ln>
            <a:effectLst/>
          </c:spPr>
          <c:marker>
            <c:symbol val="none"/>
          </c:marker>
          <c:val>
            <c:numRef>
              <c:f>Sheet1!$B$2:$B$110</c:f>
              <c:numCache>
                <c:formatCode>General</c:formatCode>
                <c:ptCount val="109"/>
                <c:pt idx="0">
                  <c:v>1008.98999</c:v>
                </c:pt>
                <c:pt idx="1">
                  <c:v>1009.046021</c:v>
                </c:pt>
                <c:pt idx="2">
                  <c:v>1009.026978</c:v>
                </c:pt>
                <c:pt idx="3">
                  <c:v>1009.06897</c:v>
                </c:pt>
                <c:pt idx="4">
                  <c:v>1009.046021</c:v>
                </c:pt>
                <c:pt idx="5">
                  <c:v>1009.026978</c:v>
                </c:pt>
                <c:pt idx="6">
                  <c:v>1009.06897</c:v>
                </c:pt>
                <c:pt idx="7">
                  <c:v>1009.054993</c:v>
                </c:pt>
                <c:pt idx="8">
                  <c:v>1009.078979</c:v>
                </c:pt>
                <c:pt idx="9">
                  <c:v>1009.051025</c:v>
                </c:pt>
                <c:pt idx="10">
                  <c:v>1009.044006</c:v>
                </c:pt>
                <c:pt idx="11">
                  <c:v>1009.007019</c:v>
                </c:pt>
                <c:pt idx="12">
                  <c:v>1008.982971</c:v>
                </c:pt>
                <c:pt idx="13">
                  <c:v>1009.059021</c:v>
                </c:pt>
                <c:pt idx="14">
                  <c:v>1009.0040279999999</c:v>
                </c:pt>
                <c:pt idx="15">
                  <c:v>1009.046997</c:v>
                </c:pt>
                <c:pt idx="16">
                  <c:v>1008.984009</c:v>
                </c:pt>
                <c:pt idx="17">
                  <c:v>1009.036011</c:v>
                </c:pt>
                <c:pt idx="18">
                  <c:v>1009.091003</c:v>
                </c:pt>
                <c:pt idx="19">
                  <c:v>1009.046021</c:v>
                </c:pt>
                <c:pt idx="20">
                  <c:v>1009.026978</c:v>
                </c:pt>
                <c:pt idx="21">
                  <c:v>1009.036987</c:v>
                </c:pt>
                <c:pt idx="22">
                  <c:v>1008.991028</c:v>
                </c:pt>
                <c:pt idx="23">
                  <c:v>1008.979004</c:v>
                </c:pt>
                <c:pt idx="24">
                  <c:v>1009.030029</c:v>
                </c:pt>
                <c:pt idx="25">
                  <c:v>1009.0419920000001</c:v>
                </c:pt>
                <c:pt idx="26">
                  <c:v>1009.065002</c:v>
                </c:pt>
                <c:pt idx="27">
                  <c:v>1009.005981</c:v>
                </c:pt>
                <c:pt idx="28">
                  <c:v>1009.039001</c:v>
                </c:pt>
                <c:pt idx="29">
                  <c:v>1008.974976</c:v>
                </c:pt>
                <c:pt idx="30">
                  <c:v>1009.012024</c:v>
                </c:pt>
                <c:pt idx="31">
                  <c:v>1008.986023</c:v>
                </c:pt>
                <c:pt idx="32">
                  <c:v>1009.116028</c:v>
                </c:pt>
                <c:pt idx="33">
                  <c:v>1009.065979</c:v>
                </c:pt>
                <c:pt idx="34">
                  <c:v>1009.0040279999999</c:v>
                </c:pt>
                <c:pt idx="35">
                  <c:v>1008.98999</c:v>
                </c:pt>
                <c:pt idx="36">
                  <c:v>1009.049011</c:v>
                </c:pt>
                <c:pt idx="37">
                  <c:v>1009.114014</c:v>
                </c:pt>
                <c:pt idx="38">
                  <c:v>1009.075012</c:v>
                </c:pt>
                <c:pt idx="39">
                  <c:v>1009.062012</c:v>
                </c:pt>
                <c:pt idx="40">
                  <c:v>1008.97699</c:v>
                </c:pt>
                <c:pt idx="41">
                  <c:v>1009.0380249999999</c:v>
                </c:pt>
                <c:pt idx="42">
                  <c:v>1008.940002</c:v>
                </c:pt>
                <c:pt idx="43">
                  <c:v>1008.68103</c:v>
                </c:pt>
                <c:pt idx="44">
                  <c:v>1008.713013</c:v>
                </c:pt>
                <c:pt idx="45">
                  <c:v>1008.794006</c:v>
                </c:pt>
                <c:pt idx="46">
                  <c:v>1008.789001</c:v>
                </c:pt>
                <c:pt idx="47">
                  <c:v>1008.89801</c:v>
                </c:pt>
                <c:pt idx="48">
                  <c:v>1008.867004</c:v>
                </c:pt>
                <c:pt idx="49">
                  <c:v>1009.012024</c:v>
                </c:pt>
                <c:pt idx="50">
                  <c:v>1009.135986</c:v>
                </c:pt>
                <c:pt idx="51">
                  <c:v>1009.125</c:v>
                </c:pt>
                <c:pt idx="52">
                  <c:v>1009.169983</c:v>
                </c:pt>
                <c:pt idx="53">
                  <c:v>1009.14801</c:v>
                </c:pt>
                <c:pt idx="54">
                  <c:v>1009.164001</c:v>
                </c:pt>
                <c:pt idx="55">
                  <c:v>1009.26001</c:v>
                </c:pt>
                <c:pt idx="56">
                  <c:v>1009.210999</c:v>
                </c:pt>
                <c:pt idx="57">
                  <c:v>1009.22699</c:v>
                </c:pt>
                <c:pt idx="58">
                  <c:v>1009.322998</c:v>
                </c:pt>
                <c:pt idx="59">
                  <c:v>1009.315979</c:v>
                </c:pt>
                <c:pt idx="60">
                  <c:v>1009.237976</c:v>
                </c:pt>
                <c:pt idx="61">
                  <c:v>1009.262024</c:v>
                </c:pt>
                <c:pt idx="62">
                  <c:v>1009.171997</c:v>
                </c:pt>
                <c:pt idx="63">
                  <c:v>1009.179016</c:v>
                </c:pt>
                <c:pt idx="64">
                  <c:v>1009.11499</c:v>
                </c:pt>
                <c:pt idx="65">
                  <c:v>1009.062012</c:v>
                </c:pt>
                <c:pt idx="66">
                  <c:v>1009.161987</c:v>
                </c:pt>
                <c:pt idx="67">
                  <c:v>1009.119995</c:v>
                </c:pt>
                <c:pt idx="68">
                  <c:v>1009.135986</c:v>
                </c:pt>
                <c:pt idx="69">
                  <c:v>1009.146973</c:v>
                </c:pt>
                <c:pt idx="70">
                  <c:v>1009.156006</c:v>
                </c:pt>
                <c:pt idx="71">
                  <c:v>1009.210999</c:v>
                </c:pt>
                <c:pt idx="72">
                  <c:v>1009.234009</c:v>
                </c:pt>
                <c:pt idx="73">
                  <c:v>1009.106995</c:v>
                </c:pt>
                <c:pt idx="74">
                  <c:v>1009.130005</c:v>
                </c:pt>
                <c:pt idx="75">
                  <c:v>1009.124023</c:v>
                </c:pt>
                <c:pt idx="76">
                  <c:v>1009.130005</c:v>
                </c:pt>
                <c:pt idx="77">
                  <c:v>1009.080017</c:v>
                </c:pt>
                <c:pt idx="78">
                  <c:v>1009.033997</c:v>
                </c:pt>
                <c:pt idx="79">
                  <c:v>1009.0720209999999</c:v>
                </c:pt>
                <c:pt idx="80">
                  <c:v>1009.03302</c:v>
                </c:pt>
                <c:pt idx="81">
                  <c:v>1009.075989</c:v>
                </c:pt>
                <c:pt idx="82">
                  <c:v>1009.117981</c:v>
                </c:pt>
                <c:pt idx="83">
                  <c:v>1009.125</c:v>
                </c:pt>
                <c:pt idx="84">
                  <c:v>1009.119019</c:v>
                </c:pt>
                <c:pt idx="85">
                  <c:v>1009.19397</c:v>
                </c:pt>
                <c:pt idx="86">
                  <c:v>1009.224976</c:v>
                </c:pt>
                <c:pt idx="87">
                  <c:v>1009.176025</c:v>
                </c:pt>
                <c:pt idx="88">
                  <c:v>1009.135986</c:v>
                </c:pt>
                <c:pt idx="89">
                  <c:v>1009.151001</c:v>
                </c:pt>
                <c:pt idx="90">
                  <c:v>1009.106995</c:v>
                </c:pt>
                <c:pt idx="91">
                  <c:v>1009.130005</c:v>
                </c:pt>
                <c:pt idx="92">
                  <c:v>1009.124023</c:v>
                </c:pt>
                <c:pt idx="93">
                  <c:v>1009.130005</c:v>
                </c:pt>
                <c:pt idx="94">
                  <c:v>1009.080017</c:v>
                </c:pt>
                <c:pt idx="95">
                  <c:v>1009.033997</c:v>
                </c:pt>
                <c:pt idx="96">
                  <c:v>1009.0720209999999</c:v>
                </c:pt>
                <c:pt idx="97">
                  <c:v>1009.03302</c:v>
                </c:pt>
                <c:pt idx="98">
                  <c:v>1009.075989</c:v>
                </c:pt>
                <c:pt idx="99">
                  <c:v>1009.117981</c:v>
                </c:pt>
                <c:pt idx="100">
                  <c:v>1009.125</c:v>
                </c:pt>
                <c:pt idx="101">
                  <c:v>1009.119019</c:v>
                </c:pt>
                <c:pt idx="102">
                  <c:v>1009.19397</c:v>
                </c:pt>
                <c:pt idx="103">
                  <c:v>1009.224976</c:v>
                </c:pt>
                <c:pt idx="104">
                  <c:v>1009.176025</c:v>
                </c:pt>
                <c:pt idx="105">
                  <c:v>1009.135986</c:v>
                </c:pt>
                <c:pt idx="106">
                  <c:v>1009.151001</c:v>
                </c:pt>
                <c:pt idx="107">
                  <c:v>1009.125</c:v>
                </c:pt>
                <c:pt idx="108">
                  <c:v>1009.119019</c:v>
                </c:pt>
              </c:numCache>
            </c:numRef>
          </c:val>
          <c:smooth val="0"/>
        </c:ser>
        <c:dLbls>
          <c:showLegendKey val="0"/>
          <c:showVal val="0"/>
          <c:showCatName val="0"/>
          <c:showSerName val="0"/>
          <c:showPercent val="0"/>
          <c:showBubbleSize val="0"/>
        </c:dLbls>
        <c:smooth val="0"/>
        <c:axId val="363326280"/>
        <c:axId val="363324712"/>
      </c:lineChart>
      <c:catAx>
        <c:axId val="363326280"/>
        <c:scaling>
          <c:orientation val="minMax"/>
        </c:scaling>
        <c:delete val="1"/>
        <c:axPos val="b"/>
        <c:numFmt formatCode="General" sourceLinked="1"/>
        <c:majorTickMark val="none"/>
        <c:minorTickMark val="none"/>
        <c:tickLblPos val="nextTo"/>
        <c:crossAx val="363324712"/>
        <c:crosses val="autoZero"/>
        <c:auto val="1"/>
        <c:lblAlgn val="ctr"/>
        <c:lblOffset val="100"/>
        <c:noMultiLvlLbl val="0"/>
      </c:catAx>
      <c:valAx>
        <c:axId val="363324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33262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1400" b="1" i="0" u="none" strike="noStrike" kern="1200" cap="all" spc="120" normalizeH="0" baseline="0">
                <a:solidFill>
                  <a:schemeClr val="tx1">
                    <a:lumMod val="65000"/>
                    <a:lumOff val="35000"/>
                  </a:schemeClr>
                </a:solidFill>
                <a:latin typeface="+mn-lt"/>
                <a:ea typeface="+mn-ea"/>
                <a:cs typeface="+mn-cs"/>
              </a:defRPr>
            </a:pPr>
            <a:r>
              <a:rPr lang="en-US" sz="1400"/>
              <a:t>Performance (Lin's model V.S. RARMT)</a:t>
            </a:r>
          </a:p>
        </c:rich>
      </c:tx>
      <c:layout>
        <c:manualLayout>
          <c:xMode val="edge"/>
          <c:yMode val="edge"/>
          <c:x val="1.47064673818044E-2"/>
          <c:y val="2.7777882498093601E-2"/>
        </c:manualLayout>
      </c:layout>
      <c:overlay val="0"/>
      <c:spPr>
        <a:noFill/>
        <a:ln>
          <a:noFill/>
        </a:ln>
        <a:effectLst/>
      </c:spPr>
    </c:title>
    <c:autoTitleDeleted val="0"/>
    <c:plotArea>
      <c:layout/>
      <c:lineChart>
        <c:grouping val="standard"/>
        <c:varyColors val="0"/>
        <c:ser>
          <c:idx val="0"/>
          <c:order val="0"/>
          <c:tx>
            <c:strRef>
              <c:f>Sheet1!$B$1</c:f>
              <c:strCache>
                <c:ptCount val="1"/>
                <c:pt idx="0">
                  <c:v>Lin's model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Sheet1!$A$2:$A$7</c:f>
              <c:strCache>
                <c:ptCount val="6"/>
                <c:pt idx="0">
                  <c:v>1 sec</c:v>
                </c:pt>
                <c:pt idx="1">
                  <c:v>2 sec</c:v>
                </c:pt>
                <c:pt idx="2">
                  <c:v>3 sec</c:v>
                </c:pt>
                <c:pt idx="3">
                  <c:v>4 sec</c:v>
                </c:pt>
                <c:pt idx="4">
                  <c:v>5 sec</c:v>
                </c:pt>
                <c:pt idx="5">
                  <c:v>6 sec</c:v>
                </c:pt>
              </c:strCache>
            </c:strRef>
          </c:cat>
          <c:val>
            <c:numRef>
              <c:f>Sheet1!$B$2:$B$7</c:f>
              <c:numCache>
                <c:formatCode>General</c:formatCode>
                <c:ptCount val="6"/>
                <c:pt idx="0">
                  <c:v>89.5</c:v>
                </c:pt>
                <c:pt idx="1">
                  <c:v>91</c:v>
                </c:pt>
                <c:pt idx="2">
                  <c:v>92.5</c:v>
                </c:pt>
                <c:pt idx="3">
                  <c:v>93.6</c:v>
                </c:pt>
                <c:pt idx="4">
                  <c:v>92.1</c:v>
                </c:pt>
                <c:pt idx="5">
                  <c:v>91.9</c:v>
                </c:pt>
              </c:numCache>
            </c:numRef>
          </c:val>
          <c:smooth val="0"/>
        </c:ser>
        <c:ser>
          <c:idx val="1"/>
          <c:order val="1"/>
          <c:tx>
            <c:strRef>
              <c:f>Sheet1!$C$1</c:f>
              <c:strCache>
                <c:ptCount val="1"/>
                <c:pt idx="0">
                  <c:v>RARMT</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Sheet1!$A$2:$A$7</c:f>
              <c:strCache>
                <c:ptCount val="6"/>
                <c:pt idx="0">
                  <c:v>1 sec</c:v>
                </c:pt>
                <c:pt idx="1">
                  <c:v>2 sec</c:v>
                </c:pt>
                <c:pt idx="2">
                  <c:v>3 sec</c:v>
                </c:pt>
                <c:pt idx="3">
                  <c:v>4 sec</c:v>
                </c:pt>
                <c:pt idx="4">
                  <c:v>5 sec</c:v>
                </c:pt>
                <c:pt idx="5">
                  <c:v>6 sec</c:v>
                </c:pt>
              </c:strCache>
            </c:strRef>
          </c:cat>
          <c:val>
            <c:numRef>
              <c:f>Sheet1!$C$2:$C$7</c:f>
              <c:numCache>
                <c:formatCode>General</c:formatCode>
                <c:ptCount val="6"/>
                <c:pt idx="0">
                  <c:v>92.5</c:v>
                </c:pt>
                <c:pt idx="1">
                  <c:v>94.4</c:v>
                </c:pt>
                <c:pt idx="2">
                  <c:v>95.6</c:v>
                </c:pt>
                <c:pt idx="3">
                  <c:v>96.4</c:v>
                </c:pt>
                <c:pt idx="4">
                  <c:v>96.9</c:v>
                </c:pt>
                <c:pt idx="5">
                  <c:v>91.3</c:v>
                </c:pt>
              </c:numCache>
            </c:numRef>
          </c:val>
          <c:smooth val="0"/>
        </c:ser>
        <c:dLbls>
          <c:showLegendKey val="0"/>
          <c:showVal val="0"/>
          <c:showCatName val="0"/>
          <c:showSerName val="0"/>
          <c:showPercent val="0"/>
          <c:showBubbleSize val="0"/>
        </c:dLbls>
        <c:marker val="1"/>
        <c:smooth val="0"/>
        <c:axId val="300035032"/>
        <c:axId val="300032680"/>
      </c:lineChart>
      <c:catAx>
        <c:axId val="3000350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SG"/>
                  <a:t>Frame Size</a:t>
                </a:r>
              </a:p>
            </c:rich>
          </c:tx>
          <c:layout>
            <c:manualLayout>
              <c:xMode val="edge"/>
              <c:yMode val="edge"/>
              <c:x val="0.51900874600422298"/>
              <c:y val="0.61746831646044198"/>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300032680"/>
        <c:crosses val="autoZero"/>
        <c:auto val="1"/>
        <c:lblAlgn val="ctr"/>
        <c:lblOffset val="100"/>
        <c:noMultiLvlLbl val="0"/>
      </c:catAx>
      <c:valAx>
        <c:axId val="30003268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SG"/>
                  <a:t>F-Score</a:t>
                </a:r>
              </a:p>
            </c:rich>
          </c:tx>
          <c:layout>
            <c:manualLayout>
              <c:xMode val="edge"/>
              <c:yMode val="edge"/>
              <c:x val="0.111789726207674"/>
              <c:y val="0.37350492233084598"/>
            </c:manualLayout>
          </c:layout>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0035032"/>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a:defRPr sz="2400" b="1" i="0" u="none" strike="noStrike" kern="1200" cap="all" spc="120" normalizeH="0" baseline="0">
                <a:solidFill>
                  <a:srgbClr val="FF6600"/>
                </a:solidFill>
                <a:latin typeface="+mn-lt"/>
                <a:ea typeface="+mn-ea"/>
                <a:cs typeface="+mn-cs"/>
              </a:defRPr>
            </a:pPr>
            <a:r>
              <a:rPr lang="en-US" sz="2400" dirty="0" smtClean="0">
                <a:solidFill>
                  <a:srgbClr val="FF0000"/>
                </a:solidFill>
              </a:rPr>
              <a:t>Cross validation- </a:t>
            </a:r>
            <a:br>
              <a:rPr lang="en-US" sz="2400" dirty="0" smtClean="0">
                <a:solidFill>
                  <a:srgbClr val="FF0000"/>
                </a:solidFill>
              </a:rPr>
            </a:br>
            <a:r>
              <a:rPr lang="en-US" sz="2400" u="sng" dirty="0" smtClean="0">
                <a:solidFill>
                  <a:srgbClr val="000000"/>
                </a:solidFill>
              </a:rPr>
              <a:t>Multiple vs. </a:t>
            </a:r>
            <a:r>
              <a:rPr lang="en-US" sz="2400" u="sng" dirty="0">
                <a:solidFill>
                  <a:srgbClr val="000000"/>
                </a:solidFill>
              </a:rPr>
              <a:t>Single </a:t>
            </a:r>
            <a:r>
              <a:rPr lang="en-US" sz="2400" u="sng" dirty="0" smtClean="0">
                <a:solidFill>
                  <a:srgbClr val="000000"/>
                </a:solidFill>
              </a:rPr>
              <a:t>User</a:t>
            </a:r>
            <a:r>
              <a:rPr lang="en-US" sz="2400" u="sng" baseline="0" dirty="0" smtClean="0">
                <a:solidFill>
                  <a:srgbClr val="000000"/>
                </a:solidFill>
              </a:rPr>
              <a:t> Profiles</a:t>
            </a:r>
            <a:endParaRPr lang="en-US" sz="2400" u="sng" dirty="0">
              <a:solidFill>
                <a:srgbClr val="000000"/>
              </a:solidFill>
            </a:endParaRPr>
          </a:p>
        </c:rich>
      </c:tx>
      <c:layout>
        <c:manualLayout>
          <c:xMode val="edge"/>
          <c:yMode val="edge"/>
          <c:x val="0.18354633222987601"/>
          <c:y val="4.7263545181852301E-2"/>
        </c:manualLayout>
      </c:layout>
      <c:overlay val="0"/>
      <c:spPr>
        <a:noFill/>
        <a:ln>
          <a:noFill/>
        </a:ln>
        <a:effectLst/>
      </c:spPr>
    </c:title>
    <c:autoTitleDeleted val="0"/>
    <c:plotArea>
      <c:layout>
        <c:manualLayout>
          <c:layoutTarget val="inner"/>
          <c:xMode val="edge"/>
          <c:yMode val="edge"/>
          <c:x val="0.14639388517708599"/>
          <c:y val="0.28749999999999998"/>
          <c:w val="0.82726143864289203"/>
          <c:h val="0.48829419760030002"/>
        </c:manualLayout>
      </c:layout>
      <c:lineChart>
        <c:grouping val="standard"/>
        <c:varyColors val="0"/>
        <c:ser>
          <c:idx val="0"/>
          <c:order val="0"/>
          <c:tx>
            <c:v>Single User</c:v>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val>
            <c:numRef>
              <c:f>Sheet1!$B$2:$B$7</c:f>
              <c:numCache>
                <c:formatCode>General</c:formatCode>
                <c:ptCount val="6"/>
                <c:pt idx="0">
                  <c:v>99.65</c:v>
                </c:pt>
                <c:pt idx="1">
                  <c:v>99.73</c:v>
                </c:pt>
                <c:pt idx="2">
                  <c:v>99.85</c:v>
                </c:pt>
                <c:pt idx="3">
                  <c:v>99.86</c:v>
                </c:pt>
                <c:pt idx="4">
                  <c:v>99.87</c:v>
                </c:pt>
                <c:pt idx="5">
                  <c:v>99.89</c:v>
                </c:pt>
              </c:numCache>
            </c:numRef>
          </c:val>
          <c:smooth val="0"/>
        </c:ser>
        <c:ser>
          <c:idx val="1"/>
          <c:order val="1"/>
          <c:tx>
            <c:v>Multiple Users</c:v>
          </c:tx>
          <c:spPr>
            <a:ln w="22225" cap="rnd">
              <a:solidFill>
                <a:schemeClr val="accent2"/>
              </a:solidFill>
              <a:round/>
            </a:ln>
            <a:effectLst/>
          </c:spPr>
          <c:marker>
            <c:symbol val="square"/>
            <c:size val="6"/>
            <c:spPr>
              <a:solidFill>
                <a:schemeClr val="accent2"/>
              </a:solidFill>
              <a:ln w="9525">
                <a:solidFill>
                  <a:schemeClr val="accent2"/>
                </a:solidFill>
                <a:round/>
              </a:ln>
              <a:effectLst/>
            </c:spPr>
          </c:marker>
          <c:val>
            <c:numRef>
              <c:f>Sheet1!$C$2:$C$7</c:f>
              <c:numCache>
                <c:formatCode>General</c:formatCode>
                <c:ptCount val="6"/>
                <c:pt idx="0">
                  <c:v>99.179999999999978</c:v>
                </c:pt>
                <c:pt idx="1">
                  <c:v>99.59</c:v>
                </c:pt>
                <c:pt idx="2">
                  <c:v>99.07</c:v>
                </c:pt>
                <c:pt idx="3">
                  <c:v>99.669999999999973</c:v>
                </c:pt>
                <c:pt idx="4">
                  <c:v>99.66</c:v>
                </c:pt>
                <c:pt idx="5">
                  <c:v>99.6</c:v>
                </c:pt>
              </c:numCache>
            </c:numRef>
          </c:val>
          <c:smooth val="0"/>
        </c:ser>
        <c:dLbls>
          <c:showLegendKey val="0"/>
          <c:showVal val="0"/>
          <c:showCatName val="0"/>
          <c:showSerName val="0"/>
          <c:showPercent val="0"/>
          <c:showBubbleSize val="0"/>
        </c:dLbls>
        <c:marker val="1"/>
        <c:smooth val="0"/>
        <c:axId val="362386632"/>
        <c:axId val="363327064"/>
      </c:lineChart>
      <c:catAx>
        <c:axId val="3623866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SG" sz="1400" b="1"/>
                  <a:t>Frame Size</a:t>
                </a:r>
              </a:p>
            </c:rich>
          </c:tx>
          <c:layout>
            <c:manualLayout>
              <c:xMode val="edge"/>
              <c:yMode val="edge"/>
              <c:x val="0.50898525170632503"/>
              <c:y val="0.70515443382077203"/>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363327064"/>
        <c:crosses val="autoZero"/>
        <c:auto val="1"/>
        <c:lblAlgn val="ctr"/>
        <c:lblOffset val="100"/>
        <c:noMultiLvlLbl val="0"/>
      </c:catAx>
      <c:valAx>
        <c:axId val="363327064"/>
        <c:scaling>
          <c:orientation val="minMax"/>
        </c:scaling>
        <c:delete val="0"/>
        <c:axPos val="l"/>
        <c:title>
          <c:tx>
            <c:rich>
              <a:bodyPr rot="-540000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SG" sz="1600" b="1"/>
                  <a:t>F-Score</a:t>
                </a:r>
              </a:p>
            </c:rich>
          </c:tx>
          <c:layout>
            <c:manualLayout>
              <c:xMode val="edge"/>
              <c:yMode val="edge"/>
              <c:x val="6.1238119109974003E-2"/>
              <c:y val="0.41219535058117701"/>
            </c:manualLayout>
          </c:layout>
          <c:overlay val="0"/>
          <c:spPr>
            <a:noFill/>
            <a:ln>
              <a:noFill/>
            </a:ln>
            <a:effectLst/>
          </c:sp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2386632"/>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1" i="0" u="none" strike="noStrike" kern="1200" baseline="0">
                <a:solidFill>
                  <a:srgbClr val="000000"/>
                </a:solidFill>
                <a:latin typeface="+mn-lt"/>
                <a:ea typeface="+mn-ea"/>
                <a:cs typeface="+mn-cs"/>
              </a:defRPr>
            </a:pPr>
            <a:endParaRPr lang="en-US"/>
          </a:p>
        </c:txPr>
      </c:dTable>
      <c:spPr>
        <a:noFill/>
        <a:ln>
          <a:noFill/>
        </a:ln>
        <a:effectLst/>
      </c:spPr>
    </c:plotArea>
    <c:plotVisOnly val="1"/>
    <c:dispBlanksAs val="gap"/>
    <c:showDLblsOverMax val="0"/>
  </c:chart>
  <c:spPr>
    <a:solidFill>
      <a:schemeClr val="lt1"/>
    </a:solidFill>
    <a:ln w="28575" cap="flat" cmpd="sng" algn="ctr">
      <a:solidFill>
        <a:srgbClr val="103154"/>
      </a:solidFill>
      <a:round/>
    </a:ln>
    <a:effectLst/>
  </c:spPr>
  <c:txPr>
    <a:bodyPr/>
    <a:lstStyle/>
    <a:p>
      <a:pPr>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a:defRPr sz="2400" b="1" i="0" u="sng" strike="noStrike" kern="1200" cap="all" spc="120" normalizeH="0" baseline="0">
                <a:solidFill>
                  <a:srgbClr val="000000"/>
                </a:solidFill>
                <a:latin typeface="+mn-lt"/>
                <a:ea typeface="+mn-ea"/>
                <a:cs typeface="+mn-cs"/>
              </a:defRPr>
            </a:pPr>
            <a:r>
              <a:rPr lang="en-US" sz="2400" u="sng" dirty="0">
                <a:solidFill>
                  <a:srgbClr val="000000"/>
                </a:solidFill>
              </a:rPr>
              <a:t>Leave-One-[User/group]-Out</a:t>
            </a:r>
          </a:p>
        </c:rich>
      </c:tx>
      <c:layout>
        <c:manualLayout>
          <c:xMode val="edge"/>
          <c:yMode val="edge"/>
          <c:x val="0.21521871785785299"/>
          <c:y val="6.0516029246344201E-2"/>
        </c:manualLayout>
      </c:layout>
      <c:overlay val="0"/>
      <c:spPr>
        <a:noFill/>
        <a:ln>
          <a:noFill/>
        </a:ln>
        <a:effectLst/>
      </c:spPr>
    </c:title>
    <c:autoTitleDeleted val="0"/>
    <c:plotArea>
      <c:layout>
        <c:manualLayout>
          <c:layoutTarget val="inner"/>
          <c:xMode val="edge"/>
          <c:yMode val="edge"/>
          <c:x val="0.13925143550250499"/>
          <c:y val="0.207738095238095"/>
          <c:w val="0.83886899977239404"/>
          <c:h val="0.56002062242219697"/>
        </c:manualLayout>
      </c:layout>
      <c:lineChart>
        <c:grouping val="standard"/>
        <c:varyColors val="0"/>
        <c:ser>
          <c:idx val="0"/>
          <c:order val="0"/>
          <c:tx>
            <c:strRef>
              <c:f>Sheet1!$B$1</c:f>
              <c:strCache>
                <c:ptCount val="1"/>
                <c:pt idx="0">
                  <c:v>LOO-X</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Sheet1!$A$2:$A$7</c:f>
              <c:strCache>
                <c:ptCount val="6"/>
                <c:pt idx="0">
                  <c:v>1 sec</c:v>
                </c:pt>
                <c:pt idx="1">
                  <c:v>2 sec</c:v>
                </c:pt>
                <c:pt idx="2">
                  <c:v>3 sec</c:v>
                </c:pt>
                <c:pt idx="3">
                  <c:v>4 sec</c:v>
                </c:pt>
                <c:pt idx="4">
                  <c:v>5 sec</c:v>
                </c:pt>
                <c:pt idx="5">
                  <c:v>6 sec</c:v>
                </c:pt>
              </c:strCache>
            </c:strRef>
          </c:cat>
          <c:val>
            <c:numRef>
              <c:f>Sheet1!$B$2:$B$7</c:f>
              <c:numCache>
                <c:formatCode>0.00</c:formatCode>
                <c:ptCount val="6"/>
                <c:pt idx="0">
                  <c:v>91.84</c:v>
                </c:pt>
                <c:pt idx="1">
                  <c:v>92.29</c:v>
                </c:pt>
                <c:pt idx="2">
                  <c:v>93.48</c:v>
                </c:pt>
                <c:pt idx="3">
                  <c:v>89.87</c:v>
                </c:pt>
                <c:pt idx="4">
                  <c:v>92.33</c:v>
                </c:pt>
                <c:pt idx="5">
                  <c:v>94.25</c:v>
                </c:pt>
              </c:numCache>
            </c:numRef>
          </c:val>
          <c:smooth val="0"/>
        </c:ser>
        <c:ser>
          <c:idx val="1"/>
          <c:order val="1"/>
          <c:tx>
            <c:strRef>
              <c:f>Sheet1!$C$1</c:f>
              <c:strCache>
                <c:ptCount val="1"/>
                <c:pt idx="0">
                  <c:v>LOO-Elderly</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Sheet1!$A$2:$A$7</c:f>
              <c:strCache>
                <c:ptCount val="6"/>
                <c:pt idx="0">
                  <c:v>1 sec</c:v>
                </c:pt>
                <c:pt idx="1">
                  <c:v>2 sec</c:v>
                </c:pt>
                <c:pt idx="2">
                  <c:v>3 sec</c:v>
                </c:pt>
                <c:pt idx="3">
                  <c:v>4 sec</c:v>
                </c:pt>
                <c:pt idx="4">
                  <c:v>5 sec</c:v>
                </c:pt>
                <c:pt idx="5">
                  <c:v>6 sec</c:v>
                </c:pt>
              </c:strCache>
            </c:strRef>
          </c:cat>
          <c:val>
            <c:numRef>
              <c:f>Sheet1!$C$2:$C$7</c:f>
              <c:numCache>
                <c:formatCode>0.00</c:formatCode>
                <c:ptCount val="6"/>
                <c:pt idx="0">
                  <c:v>83.92</c:v>
                </c:pt>
                <c:pt idx="1">
                  <c:v>85.54</c:v>
                </c:pt>
                <c:pt idx="2">
                  <c:v>85.47</c:v>
                </c:pt>
                <c:pt idx="3">
                  <c:v>85.48</c:v>
                </c:pt>
                <c:pt idx="4">
                  <c:v>87.65</c:v>
                </c:pt>
                <c:pt idx="5">
                  <c:v>87.169999999999973</c:v>
                </c:pt>
              </c:numCache>
            </c:numRef>
          </c:val>
          <c:smooth val="0"/>
        </c:ser>
        <c:ser>
          <c:idx val="2"/>
          <c:order val="2"/>
          <c:tx>
            <c:strRef>
              <c:f>Sheet1!$D$1</c:f>
              <c:strCache>
                <c:ptCount val="1"/>
                <c:pt idx="0">
                  <c:v>LOO-YOUTH</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Sheet1!$A$2:$A$7</c:f>
              <c:strCache>
                <c:ptCount val="6"/>
                <c:pt idx="0">
                  <c:v>1 sec</c:v>
                </c:pt>
                <c:pt idx="1">
                  <c:v>2 sec</c:v>
                </c:pt>
                <c:pt idx="2">
                  <c:v>3 sec</c:v>
                </c:pt>
                <c:pt idx="3">
                  <c:v>4 sec</c:v>
                </c:pt>
                <c:pt idx="4">
                  <c:v>5 sec</c:v>
                </c:pt>
                <c:pt idx="5">
                  <c:v>6 sec</c:v>
                </c:pt>
              </c:strCache>
            </c:strRef>
          </c:cat>
          <c:val>
            <c:numRef>
              <c:f>Sheet1!$D$2:$D$7</c:f>
              <c:numCache>
                <c:formatCode>0.00</c:formatCode>
                <c:ptCount val="6"/>
                <c:pt idx="0">
                  <c:v>86.02</c:v>
                </c:pt>
                <c:pt idx="1">
                  <c:v>86.77</c:v>
                </c:pt>
                <c:pt idx="2">
                  <c:v>87.14</c:v>
                </c:pt>
                <c:pt idx="3">
                  <c:v>88.11</c:v>
                </c:pt>
                <c:pt idx="4">
                  <c:v>90.24</c:v>
                </c:pt>
                <c:pt idx="5">
                  <c:v>90.25</c:v>
                </c:pt>
              </c:numCache>
            </c:numRef>
          </c:val>
          <c:smooth val="0"/>
        </c:ser>
        <c:dLbls>
          <c:showLegendKey val="0"/>
          <c:showVal val="0"/>
          <c:showCatName val="0"/>
          <c:showSerName val="0"/>
          <c:showPercent val="0"/>
          <c:showBubbleSize val="0"/>
        </c:dLbls>
        <c:marker val="1"/>
        <c:smooth val="0"/>
        <c:axId val="367992552"/>
        <c:axId val="371640856"/>
      </c:lineChart>
      <c:catAx>
        <c:axId val="3679925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SG" sz="1400" b="1"/>
                  <a:t>Frame Size</a:t>
                </a:r>
              </a:p>
            </c:rich>
          </c:tx>
          <c:layout>
            <c:manualLayout>
              <c:xMode val="edge"/>
              <c:yMode val="edge"/>
              <c:x val="0.50621191560714596"/>
              <c:y val="0.6952608267716530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371640856"/>
        <c:crosses val="autoZero"/>
        <c:auto val="1"/>
        <c:lblAlgn val="ctr"/>
        <c:lblOffset val="100"/>
        <c:noMultiLvlLbl val="0"/>
      </c:catAx>
      <c:valAx>
        <c:axId val="371640856"/>
        <c:scaling>
          <c:orientation val="minMax"/>
        </c:scaling>
        <c:delete val="0"/>
        <c:axPos val="l"/>
        <c:title>
          <c:tx>
            <c:rich>
              <a:bodyPr rot="-540000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SG" sz="1400" b="1"/>
                  <a:t>F-Score</a:t>
                </a:r>
              </a:p>
            </c:rich>
          </c:tx>
          <c:layout>
            <c:manualLayout>
              <c:xMode val="edge"/>
              <c:yMode val="edge"/>
              <c:x val="4.9201390989682799E-2"/>
              <c:y val="0.39593808586426699"/>
            </c:manualLayout>
          </c:layout>
          <c:overlay val="0"/>
          <c:spPr>
            <a:noFill/>
            <a:ln>
              <a:noFill/>
            </a:ln>
            <a:effectLst/>
          </c:spPr>
        </c:title>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992552"/>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1" i="0" u="none" strike="noStrike" kern="1200" baseline="0">
                <a:solidFill>
                  <a:srgbClr val="000000"/>
                </a:solidFill>
                <a:latin typeface="+mn-lt"/>
                <a:ea typeface="+mn-ea"/>
                <a:cs typeface="+mn-cs"/>
              </a:defRPr>
            </a:pPr>
            <a:endParaRPr lang="en-US"/>
          </a:p>
        </c:txPr>
      </c:dTable>
      <c:spPr>
        <a:noFill/>
        <a:ln>
          <a:noFill/>
        </a:ln>
        <a:effectLst/>
      </c:spPr>
    </c:plotArea>
    <c:plotVisOnly val="1"/>
    <c:dispBlanksAs val="gap"/>
    <c:showDLblsOverMax val="0"/>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2">
    <c:autoUpdate val="0"/>
  </c:externalData>
</c:chartSpace>
</file>

<file path=ppt/diagrams/_rels/data10.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07/relationships/hdphoto" Target="../media/hdphoto1.wdp"/><Relationship Id="rId1" Type="http://schemas.openxmlformats.org/officeDocument/2006/relationships/image" Target="../media/image23.png"/><Relationship Id="rId6" Type="http://schemas.microsoft.com/office/2007/relationships/hdphoto" Target="../media/hdphoto3.wdp"/><Relationship Id="rId5" Type="http://schemas.openxmlformats.org/officeDocument/2006/relationships/image" Target="../media/image8.jpeg"/><Relationship Id="rId4" Type="http://schemas.microsoft.com/office/2007/relationships/hdphoto" Target="../media/hdphoto2.wdp"/></Relationships>
</file>

<file path=ppt/diagrams/_rels/data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ata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image" Target="../media/image26.png"/></Relationships>
</file>

<file path=ppt/diagrams/_rels/data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jpeg"/><Relationship Id="rId1" Type="http://schemas.openxmlformats.org/officeDocument/2006/relationships/image" Target="../media/image26.png"/><Relationship Id="rId4" Type="http://schemas.openxmlformats.org/officeDocument/2006/relationships/image" Target="../media/image28.png"/></Relationships>
</file>

<file path=ppt/diagrams/_rels/data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eg"/><Relationship Id="rId4" Type="http://schemas.openxmlformats.org/officeDocument/2006/relationships/image" Target="../media/image38.jpg"/></Relationships>
</file>

<file path=ppt/diagrams/_rels/data2.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07/relationships/hdphoto" Target="../media/hdphoto1.wdp"/><Relationship Id="rId1" Type="http://schemas.openxmlformats.org/officeDocument/2006/relationships/image" Target="../media/image6.jpeg"/><Relationship Id="rId6" Type="http://schemas.microsoft.com/office/2007/relationships/hdphoto" Target="../media/hdphoto3.wdp"/><Relationship Id="rId5" Type="http://schemas.openxmlformats.org/officeDocument/2006/relationships/image" Target="../media/image8.jpeg"/><Relationship Id="rId4" Type="http://schemas.microsoft.com/office/2007/relationships/hdphoto" Target="../media/hdphoto2.wdp"/></Relationships>
</file>

<file path=ppt/diagrams/_rels/data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ata9.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07/relationships/hdphoto" Target="../media/hdphoto1.wdp"/><Relationship Id="rId1" Type="http://schemas.openxmlformats.org/officeDocument/2006/relationships/image" Target="../media/image23.png"/><Relationship Id="rId6" Type="http://schemas.microsoft.com/office/2007/relationships/hdphoto" Target="../media/hdphoto3.wdp"/><Relationship Id="rId5" Type="http://schemas.openxmlformats.org/officeDocument/2006/relationships/image" Target="../media/image8.jpeg"/><Relationship Id="rId4" Type="http://schemas.microsoft.com/office/2007/relationships/hdphoto" Target="../media/hdphoto2.wdp"/></Relationships>
</file>

<file path=ppt/diagrams/_rels/drawing10.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07/relationships/hdphoto" Target="../media/hdphoto1.wdp"/><Relationship Id="rId1" Type="http://schemas.openxmlformats.org/officeDocument/2006/relationships/image" Target="../media/image23.png"/><Relationship Id="rId6" Type="http://schemas.microsoft.com/office/2007/relationships/hdphoto" Target="../media/hdphoto3.wdp"/><Relationship Id="rId5" Type="http://schemas.openxmlformats.org/officeDocument/2006/relationships/image" Target="../media/image8.jpeg"/><Relationship Id="rId4" Type="http://schemas.microsoft.com/office/2007/relationships/hdphoto" Target="../media/hdphoto2.wdp"/></Relationships>
</file>

<file path=ppt/diagrams/_rels/drawing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image" Target="../media/image26.png"/></Relationships>
</file>

<file path=ppt/diagrams/_rels/drawing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1.jpeg"/><Relationship Id="rId1" Type="http://schemas.openxmlformats.org/officeDocument/2006/relationships/image" Target="../media/image26.png"/><Relationship Id="rId4" Type="http://schemas.openxmlformats.org/officeDocument/2006/relationships/image" Target="../media/image28.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eg"/><Relationship Id="rId4" Type="http://schemas.openxmlformats.org/officeDocument/2006/relationships/image" Target="../media/image38.jpg"/></Relationships>
</file>

<file path=ppt/diagrams/_rels/drawing2.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07/relationships/hdphoto" Target="../media/hdphoto1.wdp"/><Relationship Id="rId1" Type="http://schemas.openxmlformats.org/officeDocument/2006/relationships/image" Target="../media/image6.jpeg"/><Relationship Id="rId6" Type="http://schemas.microsoft.com/office/2007/relationships/hdphoto" Target="../media/hdphoto3.wdp"/><Relationship Id="rId5" Type="http://schemas.openxmlformats.org/officeDocument/2006/relationships/image" Target="../media/image8.jpeg"/><Relationship Id="rId4" Type="http://schemas.microsoft.com/office/2007/relationships/hdphoto" Target="../media/hdphoto2.wdp"/></Relationships>
</file>

<file path=ppt/diagrams/_rels/drawing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rawing9.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07/relationships/hdphoto" Target="../media/hdphoto1.wdp"/><Relationship Id="rId1" Type="http://schemas.openxmlformats.org/officeDocument/2006/relationships/image" Target="../media/image23.png"/><Relationship Id="rId6" Type="http://schemas.microsoft.com/office/2007/relationships/hdphoto" Target="../media/hdphoto3.wdp"/><Relationship Id="rId5" Type="http://schemas.openxmlformats.org/officeDocument/2006/relationships/image" Target="../media/image8.jpeg"/><Relationship Id="rId4"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73AEE7-D8C1-B04D-BA85-4BD37E287863}" type="doc">
      <dgm:prSet loTypeId="urn:microsoft.com/office/officeart/2009/3/layout/StepUpProcess" loCatId="" qsTypeId="urn:microsoft.com/office/officeart/2005/8/quickstyle/simple4" qsCatId="simple" csTypeId="urn:microsoft.com/office/officeart/2005/8/colors/accent5_4" csCatId="accent5" phldr="1"/>
      <dgm:spPr/>
      <dgm:t>
        <a:bodyPr/>
        <a:lstStyle/>
        <a:p>
          <a:endParaRPr lang="en-US"/>
        </a:p>
      </dgm:t>
    </dgm:pt>
    <dgm:pt modelId="{286B3D47-167C-BC4F-B036-E0D4ED35542D}">
      <dgm:prSet phldrT="[Text]" custT="1"/>
      <dgm:spPr/>
      <dgm:t>
        <a:bodyPr/>
        <a:lstStyle/>
        <a:p>
          <a:r>
            <a:rPr lang="en-US" sz="2800" b="1" dirty="0" smtClean="0">
              <a:solidFill>
                <a:schemeClr val="bg1"/>
              </a:solidFill>
            </a:rPr>
            <a:t>Background Introduction </a:t>
          </a:r>
          <a:endParaRPr lang="en-US" sz="2800" b="1" dirty="0">
            <a:solidFill>
              <a:schemeClr val="bg1"/>
            </a:solidFill>
          </a:endParaRPr>
        </a:p>
      </dgm:t>
    </dgm:pt>
    <dgm:pt modelId="{F693BCF2-5B48-4B45-AB04-8F49E789FC70}" type="parTrans" cxnId="{AE0C6336-0CA5-8741-98F7-60D46B202638}">
      <dgm:prSet/>
      <dgm:spPr/>
      <dgm:t>
        <a:bodyPr/>
        <a:lstStyle/>
        <a:p>
          <a:endParaRPr lang="en-US"/>
        </a:p>
      </dgm:t>
    </dgm:pt>
    <dgm:pt modelId="{B46C35C2-97C9-394F-B94B-667C213F1782}" type="sibTrans" cxnId="{AE0C6336-0CA5-8741-98F7-60D46B202638}">
      <dgm:prSet/>
      <dgm:spPr/>
      <dgm:t>
        <a:bodyPr/>
        <a:lstStyle/>
        <a:p>
          <a:endParaRPr lang="en-US"/>
        </a:p>
      </dgm:t>
    </dgm:pt>
    <dgm:pt modelId="{46287C2E-791B-E946-A20B-B441C9F4E7A8}">
      <dgm:prSet phldrT="[Text]" custT="1"/>
      <dgm:spPr/>
      <dgm:t>
        <a:bodyPr/>
        <a:lstStyle/>
        <a:p>
          <a:r>
            <a:rPr lang="en-US" sz="2800" b="1" dirty="0" smtClean="0">
              <a:solidFill>
                <a:srgbClr val="FFFFFF"/>
              </a:solidFill>
            </a:rPr>
            <a:t>Related </a:t>
          </a:r>
          <a:r>
            <a:rPr lang="en-US" sz="2800" b="1" dirty="0" smtClean="0">
              <a:solidFill>
                <a:srgbClr val="FFFFFF"/>
              </a:solidFill>
            </a:rPr>
            <a:t>Work</a:t>
          </a:r>
          <a:endParaRPr lang="en-US" sz="2800" b="1" dirty="0">
            <a:solidFill>
              <a:srgbClr val="FFFFFF"/>
            </a:solidFill>
          </a:endParaRPr>
        </a:p>
      </dgm:t>
    </dgm:pt>
    <dgm:pt modelId="{70C82CBA-405D-CB4A-8C70-A1FD13F3810F}" type="parTrans" cxnId="{1D65AF59-F14D-3E46-8909-C1E451BB9CF5}">
      <dgm:prSet/>
      <dgm:spPr/>
      <dgm:t>
        <a:bodyPr/>
        <a:lstStyle/>
        <a:p>
          <a:endParaRPr lang="en-US"/>
        </a:p>
      </dgm:t>
    </dgm:pt>
    <dgm:pt modelId="{F3157D4C-36DA-2A4C-B30A-0949D4A6A863}" type="sibTrans" cxnId="{1D65AF59-F14D-3E46-8909-C1E451BB9CF5}">
      <dgm:prSet/>
      <dgm:spPr/>
      <dgm:t>
        <a:bodyPr/>
        <a:lstStyle/>
        <a:p>
          <a:endParaRPr lang="en-US"/>
        </a:p>
      </dgm:t>
    </dgm:pt>
    <dgm:pt modelId="{2C8059B8-4258-864B-99C6-CC7594E83A9E}">
      <dgm:prSet phldrT="[Text]" custT="1"/>
      <dgm:spPr/>
      <dgm:t>
        <a:bodyPr/>
        <a:lstStyle/>
        <a:p>
          <a:r>
            <a:rPr lang="en-US" sz="2800" b="1" dirty="0" smtClean="0">
              <a:solidFill>
                <a:srgbClr val="FFFFFF"/>
              </a:solidFill>
            </a:rPr>
            <a:t>Project Details</a:t>
          </a:r>
          <a:br>
            <a:rPr lang="en-US" sz="2800" b="1" dirty="0" smtClean="0">
              <a:solidFill>
                <a:srgbClr val="FFFFFF"/>
              </a:solidFill>
            </a:rPr>
          </a:br>
          <a:r>
            <a:rPr lang="en-US" sz="2300" dirty="0" smtClean="0">
              <a:solidFill>
                <a:schemeClr val="accent3"/>
              </a:solidFill>
            </a:rPr>
            <a:t>- </a:t>
          </a:r>
          <a:r>
            <a:rPr lang="en-US" sz="2300" i="1" dirty="0" smtClean="0">
              <a:solidFill>
                <a:schemeClr val="accent3"/>
              </a:solidFill>
            </a:rPr>
            <a:t>Framework</a:t>
          </a:r>
          <a:br>
            <a:rPr lang="en-US" sz="2300" i="1" dirty="0" smtClean="0">
              <a:solidFill>
                <a:schemeClr val="accent3"/>
              </a:solidFill>
            </a:rPr>
          </a:br>
          <a:r>
            <a:rPr lang="en-US" sz="2300" i="1" dirty="0" smtClean="0">
              <a:solidFill>
                <a:schemeClr val="accent3"/>
              </a:solidFill>
            </a:rPr>
            <a:t>- Experiments</a:t>
          </a:r>
          <a:endParaRPr lang="en-US" sz="2300" i="1" dirty="0">
            <a:solidFill>
              <a:schemeClr val="accent3"/>
            </a:solidFill>
          </a:endParaRPr>
        </a:p>
      </dgm:t>
    </dgm:pt>
    <dgm:pt modelId="{ABB02279-8031-374D-8566-AF9BA3A84600}" type="parTrans" cxnId="{125C90CB-977C-6D40-B741-260A1A7F3962}">
      <dgm:prSet/>
      <dgm:spPr/>
      <dgm:t>
        <a:bodyPr/>
        <a:lstStyle/>
        <a:p>
          <a:endParaRPr lang="en-US"/>
        </a:p>
      </dgm:t>
    </dgm:pt>
    <dgm:pt modelId="{E8FBF3E7-DA76-F94B-AD4B-94BF6C98F6D1}" type="sibTrans" cxnId="{125C90CB-977C-6D40-B741-260A1A7F3962}">
      <dgm:prSet/>
      <dgm:spPr/>
      <dgm:t>
        <a:bodyPr/>
        <a:lstStyle/>
        <a:p>
          <a:endParaRPr lang="en-US"/>
        </a:p>
      </dgm:t>
    </dgm:pt>
    <dgm:pt modelId="{D1A6D145-E486-794E-B477-CE21A4D39793}" type="pres">
      <dgm:prSet presAssocID="{C573AEE7-D8C1-B04D-BA85-4BD37E287863}" presName="rootnode" presStyleCnt="0">
        <dgm:presLayoutVars>
          <dgm:chMax/>
          <dgm:chPref/>
          <dgm:dir/>
          <dgm:animLvl val="lvl"/>
        </dgm:presLayoutVars>
      </dgm:prSet>
      <dgm:spPr/>
      <dgm:t>
        <a:bodyPr/>
        <a:lstStyle/>
        <a:p>
          <a:endParaRPr lang="en-US"/>
        </a:p>
      </dgm:t>
    </dgm:pt>
    <dgm:pt modelId="{C8112F0D-6E05-2A41-842B-F27BC3733956}" type="pres">
      <dgm:prSet presAssocID="{286B3D47-167C-BC4F-B036-E0D4ED35542D}" presName="composite" presStyleCnt="0"/>
      <dgm:spPr/>
    </dgm:pt>
    <dgm:pt modelId="{81E5D6CE-BC92-3D48-957F-055C4D20A37D}" type="pres">
      <dgm:prSet presAssocID="{286B3D47-167C-BC4F-B036-E0D4ED35542D}" presName="LShape" presStyleLbl="alignNode1" presStyleIdx="0" presStyleCnt="5">
        <dgm:style>
          <a:lnRef idx="1">
            <a:schemeClr val="accent1"/>
          </a:lnRef>
          <a:fillRef idx="3">
            <a:schemeClr val="accent1"/>
          </a:fillRef>
          <a:effectRef idx="2">
            <a:schemeClr val="accent1"/>
          </a:effectRef>
          <a:fontRef idx="minor">
            <a:schemeClr val="lt1"/>
          </a:fontRef>
        </dgm:style>
      </dgm:prSet>
      <dgm:spPr>
        <a:solidFill>
          <a:schemeClr val="accent1"/>
        </a:solidFill>
      </dgm:spPr>
    </dgm:pt>
    <dgm:pt modelId="{5EB609AA-60FC-4E49-9133-A3F2757CDAAB}" type="pres">
      <dgm:prSet presAssocID="{286B3D47-167C-BC4F-B036-E0D4ED35542D}" presName="ParentText" presStyleLbl="revTx" presStyleIdx="0" presStyleCnt="3">
        <dgm:presLayoutVars>
          <dgm:chMax val="0"/>
          <dgm:chPref val="0"/>
          <dgm:bulletEnabled val="1"/>
        </dgm:presLayoutVars>
      </dgm:prSet>
      <dgm:spPr/>
      <dgm:t>
        <a:bodyPr/>
        <a:lstStyle/>
        <a:p>
          <a:endParaRPr lang="en-US"/>
        </a:p>
      </dgm:t>
    </dgm:pt>
    <dgm:pt modelId="{B3EF9507-A500-BA4C-B2F0-409622E07F8A}" type="pres">
      <dgm:prSet presAssocID="{286B3D47-167C-BC4F-B036-E0D4ED35542D}" presName="Triangle" presStyleLbl="alignNode1" presStyleIdx="1" presStyleCnt="5">
        <dgm:style>
          <a:lnRef idx="1">
            <a:schemeClr val="dk1"/>
          </a:lnRef>
          <a:fillRef idx="3">
            <a:schemeClr val="dk1"/>
          </a:fillRef>
          <a:effectRef idx="2">
            <a:schemeClr val="dk1"/>
          </a:effectRef>
          <a:fontRef idx="minor">
            <a:schemeClr val="lt1"/>
          </a:fontRef>
        </dgm:style>
      </dgm:prSet>
      <dgm:spPr/>
    </dgm:pt>
    <dgm:pt modelId="{412A7E09-F3A0-6E41-B711-9C0952F262CE}" type="pres">
      <dgm:prSet presAssocID="{B46C35C2-97C9-394F-B94B-667C213F1782}" presName="sibTrans" presStyleCnt="0"/>
      <dgm:spPr/>
    </dgm:pt>
    <dgm:pt modelId="{579FA378-64E5-FF4B-8949-FD9DDE279BF3}" type="pres">
      <dgm:prSet presAssocID="{B46C35C2-97C9-394F-B94B-667C213F1782}" presName="space" presStyleCnt="0"/>
      <dgm:spPr/>
    </dgm:pt>
    <dgm:pt modelId="{C3C947E6-646C-9940-975A-E20164C06551}" type="pres">
      <dgm:prSet presAssocID="{46287C2E-791B-E946-A20B-B441C9F4E7A8}" presName="composite" presStyleCnt="0"/>
      <dgm:spPr/>
    </dgm:pt>
    <dgm:pt modelId="{B569E848-B541-6F40-905C-B1C3DA369482}" type="pres">
      <dgm:prSet presAssocID="{46287C2E-791B-E946-A20B-B441C9F4E7A8}" presName="LShape" presStyleLbl="alignNode1" presStyleIdx="2" presStyleCnt="5">
        <dgm:style>
          <a:lnRef idx="1">
            <a:schemeClr val="accent1"/>
          </a:lnRef>
          <a:fillRef idx="3">
            <a:schemeClr val="accent1"/>
          </a:fillRef>
          <a:effectRef idx="2">
            <a:schemeClr val="accent1"/>
          </a:effectRef>
          <a:fontRef idx="minor">
            <a:schemeClr val="lt1"/>
          </a:fontRef>
        </dgm:style>
      </dgm:prSet>
      <dgm:spPr>
        <a:solidFill>
          <a:schemeClr val="accent1">
            <a:lumMod val="75000"/>
          </a:schemeClr>
        </a:solidFill>
      </dgm:spPr>
      <dgm:t>
        <a:bodyPr/>
        <a:lstStyle/>
        <a:p>
          <a:endParaRPr lang="en-US"/>
        </a:p>
      </dgm:t>
    </dgm:pt>
    <dgm:pt modelId="{F3DE65E8-F486-B341-B4BB-4EC79098F328}" type="pres">
      <dgm:prSet presAssocID="{46287C2E-791B-E946-A20B-B441C9F4E7A8}" presName="ParentText" presStyleLbl="revTx" presStyleIdx="1" presStyleCnt="3">
        <dgm:presLayoutVars>
          <dgm:chMax val="0"/>
          <dgm:chPref val="0"/>
          <dgm:bulletEnabled val="1"/>
        </dgm:presLayoutVars>
      </dgm:prSet>
      <dgm:spPr/>
      <dgm:t>
        <a:bodyPr/>
        <a:lstStyle/>
        <a:p>
          <a:endParaRPr lang="en-US"/>
        </a:p>
      </dgm:t>
    </dgm:pt>
    <dgm:pt modelId="{C6886F11-A63A-AD4F-8A35-EF919F90DB0D}" type="pres">
      <dgm:prSet presAssocID="{46287C2E-791B-E946-A20B-B441C9F4E7A8}" presName="Triangle" presStyleLbl="alignNode1" presStyleIdx="3" presStyleCnt="5">
        <dgm:style>
          <a:lnRef idx="1">
            <a:schemeClr val="dk1"/>
          </a:lnRef>
          <a:fillRef idx="3">
            <a:schemeClr val="dk1"/>
          </a:fillRef>
          <a:effectRef idx="2">
            <a:schemeClr val="dk1"/>
          </a:effectRef>
          <a:fontRef idx="minor">
            <a:schemeClr val="lt1"/>
          </a:fontRef>
        </dgm:style>
      </dgm:prSet>
      <dgm:spPr/>
    </dgm:pt>
    <dgm:pt modelId="{ADE84E27-1CF0-F54C-9BA5-E4C6208D4098}" type="pres">
      <dgm:prSet presAssocID="{F3157D4C-36DA-2A4C-B30A-0949D4A6A863}" presName="sibTrans" presStyleCnt="0"/>
      <dgm:spPr/>
    </dgm:pt>
    <dgm:pt modelId="{0D42A8A0-1C4F-8D49-9391-17678D574C86}" type="pres">
      <dgm:prSet presAssocID="{F3157D4C-36DA-2A4C-B30A-0949D4A6A863}" presName="space" presStyleCnt="0"/>
      <dgm:spPr/>
    </dgm:pt>
    <dgm:pt modelId="{47BF5D6C-DE8B-BC40-9C83-98C188BB38B5}" type="pres">
      <dgm:prSet presAssocID="{2C8059B8-4258-864B-99C6-CC7594E83A9E}" presName="composite" presStyleCnt="0"/>
      <dgm:spPr/>
    </dgm:pt>
    <dgm:pt modelId="{CAE949A3-A6D9-2F45-BC7E-5F9BC0445BCA}" type="pres">
      <dgm:prSet presAssocID="{2C8059B8-4258-864B-99C6-CC7594E83A9E}" presName="LShape" presStyleLbl="alignNode1" presStyleIdx="4" presStyleCnt="5" custLinFactNeighborY="-37845">
        <dgm:style>
          <a:lnRef idx="1">
            <a:schemeClr val="accent1"/>
          </a:lnRef>
          <a:fillRef idx="3">
            <a:schemeClr val="accent1"/>
          </a:fillRef>
          <a:effectRef idx="2">
            <a:schemeClr val="accent1"/>
          </a:effectRef>
          <a:fontRef idx="minor">
            <a:schemeClr val="lt1"/>
          </a:fontRef>
        </dgm:style>
      </dgm:prSet>
      <dgm:spPr>
        <a:solidFill>
          <a:schemeClr val="accent1">
            <a:lumMod val="50000"/>
          </a:schemeClr>
        </a:solidFill>
      </dgm:spPr>
      <dgm:t>
        <a:bodyPr/>
        <a:lstStyle/>
        <a:p>
          <a:endParaRPr lang="en-US"/>
        </a:p>
      </dgm:t>
    </dgm:pt>
    <dgm:pt modelId="{5FA371FF-96E8-1341-87A3-9F5D857BAB83}" type="pres">
      <dgm:prSet presAssocID="{2C8059B8-4258-864B-99C6-CC7594E83A9E}" presName="ParentText" presStyleLbl="revTx" presStyleIdx="2" presStyleCnt="3" custScaleX="102846" custScaleY="39803" custLinFactNeighborX="243" custLinFactNeighborY="-56529">
        <dgm:presLayoutVars>
          <dgm:chMax val="0"/>
          <dgm:chPref val="0"/>
          <dgm:bulletEnabled val="1"/>
        </dgm:presLayoutVars>
      </dgm:prSet>
      <dgm:spPr/>
      <dgm:t>
        <a:bodyPr/>
        <a:lstStyle/>
        <a:p>
          <a:endParaRPr lang="en-US"/>
        </a:p>
      </dgm:t>
    </dgm:pt>
  </dgm:ptLst>
  <dgm:cxnLst>
    <dgm:cxn modelId="{41A5044E-3E7E-0840-B498-5726914FD13B}" type="presOf" srcId="{2C8059B8-4258-864B-99C6-CC7594E83A9E}" destId="{5FA371FF-96E8-1341-87A3-9F5D857BAB83}" srcOrd="0" destOrd="0" presId="urn:microsoft.com/office/officeart/2009/3/layout/StepUpProcess"/>
    <dgm:cxn modelId="{AE0C6336-0CA5-8741-98F7-60D46B202638}" srcId="{C573AEE7-D8C1-B04D-BA85-4BD37E287863}" destId="{286B3D47-167C-BC4F-B036-E0D4ED35542D}" srcOrd="0" destOrd="0" parTransId="{F693BCF2-5B48-4B45-AB04-8F49E789FC70}" sibTransId="{B46C35C2-97C9-394F-B94B-667C213F1782}"/>
    <dgm:cxn modelId="{094AD5AC-CFE2-FB42-8E7F-A654BC0A0BA3}" type="presOf" srcId="{286B3D47-167C-BC4F-B036-E0D4ED35542D}" destId="{5EB609AA-60FC-4E49-9133-A3F2757CDAAB}" srcOrd="0" destOrd="0" presId="urn:microsoft.com/office/officeart/2009/3/layout/StepUpProcess"/>
    <dgm:cxn modelId="{6ED78EC6-6B8C-684B-AC4E-86832457CCB2}" type="presOf" srcId="{46287C2E-791B-E946-A20B-B441C9F4E7A8}" destId="{F3DE65E8-F486-B341-B4BB-4EC79098F328}" srcOrd="0" destOrd="0" presId="urn:microsoft.com/office/officeart/2009/3/layout/StepUpProcess"/>
    <dgm:cxn modelId="{E5D60886-F04F-0E44-BFE5-17794898A4B2}" type="presOf" srcId="{C573AEE7-D8C1-B04D-BA85-4BD37E287863}" destId="{D1A6D145-E486-794E-B477-CE21A4D39793}" srcOrd="0" destOrd="0" presId="urn:microsoft.com/office/officeart/2009/3/layout/StepUpProcess"/>
    <dgm:cxn modelId="{125C90CB-977C-6D40-B741-260A1A7F3962}" srcId="{C573AEE7-D8C1-B04D-BA85-4BD37E287863}" destId="{2C8059B8-4258-864B-99C6-CC7594E83A9E}" srcOrd="2" destOrd="0" parTransId="{ABB02279-8031-374D-8566-AF9BA3A84600}" sibTransId="{E8FBF3E7-DA76-F94B-AD4B-94BF6C98F6D1}"/>
    <dgm:cxn modelId="{1D65AF59-F14D-3E46-8909-C1E451BB9CF5}" srcId="{C573AEE7-D8C1-B04D-BA85-4BD37E287863}" destId="{46287C2E-791B-E946-A20B-B441C9F4E7A8}" srcOrd="1" destOrd="0" parTransId="{70C82CBA-405D-CB4A-8C70-A1FD13F3810F}" sibTransId="{F3157D4C-36DA-2A4C-B30A-0949D4A6A863}"/>
    <dgm:cxn modelId="{78FE09BD-E569-E949-8BDD-14615CEFF17A}" type="presParOf" srcId="{D1A6D145-E486-794E-B477-CE21A4D39793}" destId="{C8112F0D-6E05-2A41-842B-F27BC3733956}" srcOrd="0" destOrd="0" presId="urn:microsoft.com/office/officeart/2009/3/layout/StepUpProcess"/>
    <dgm:cxn modelId="{B5350C95-E71F-A140-91BB-FEC2E8696CA1}" type="presParOf" srcId="{C8112F0D-6E05-2A41-842B-F27BC3733956}" destId="{81E5D6CE-BC92-3D48-957F-055C4D20A37D}" srcOrd="0" destOrd="0" presId="urn:microsoft.com/office/officeart/2009/3/layout/StepUpProcess"/>
    <dgm:cxn modelId="{4A4A4F58-4FFC-5C43-B4FF-5BB82280C43C}" type="presParOf" srcId="{C8112F0D-6E05-2A41-842B-F27BC3733956}" destId="{5EB609AA-60FC-4E49-9133-A3F2757CDAAB}" srcOrd="1" destOrd="0" presId="urn:microsoft.com/office/officeart/2009/3/layout/StepUpProcess"/>
    <dgm:cxn modelId="{5CDE045A-BFF6-7947-88C4-9CC4312FCA2D}" type="presParOf" srcId="{C8112F0D-6E05-2A41-842B-F27BC3733956}" destId="{B3EF9507-A500-BA4C-B2F0-409622E07F8A}" srcOrd="2" destOrd="0" presId="urn:microsoft.com/office/officeart/2009/3/layout/StepUpProcess"/>
    <dgm:cxn modelId="{A97257D0-D21C-4047-A248-CA9E3F7C4706}" type="presParOf" srcId="{D1A6D145-E486-794E-B477-CE21A4D39793}" destId="{412A7E09-F3A0-6E41-B711-9C0952F262CE}" srcOrd="1" destOrd="0" presId="urn:microsoft.com/office/officeart/2009/3/layout/StepUpProcess"/>
    <dgm:cxn modelId="{0A954D90-2519-3746-B259-81CD95AB0B92}" type="presParOf" srcId="{412A7E09-F3A0-6E41-B711-9C0952F262CE}" destId="{579FA378-64E5-FF4B-8949-FD9DDE279BF3}" srcOrd="0" destOrd="0" presId="urn:microsoft.com/office/officeart/2009/3/layout/StepUpProcess"/>
    <dgm:cxn modelId="{33809AE4-976D-2449-A34E-905A60E80E47}" type="presParOf" srcId="{D1A6D145-E486-794E-B477-CE21A4D39793}" destId="{C3C947E6-646C-9940-975A-E20164C06551}" srcOrd="2" destOrd="0" presId="urn:microsoft.com/office/officeart/2009/3/layout/StepUpProcess"/>
    <dgm:cxn modelId="{E7617150-5423-E047-B05D-C8046D1BD325}" type="presParOf" srcId="{C3C947E6-646C-9940-975A-E20164C06551}" destId="{B569E848-B541-6F40-905C-B1C3DA369482}" srcOrd="0" destOrd="0" presId="urn:microsoft.com/office/officeart/2009/3/layout/StepUpProcess"/>
    <dgm:cxn modelId="{5003C129-05BB-DD44-A09E-1C3085F1E7A0}" type="presParOf" srcId="{C3C947E6-646C-9940-975A-E20164C06551}" destId="{F3DE65E8-F486-B341-B4BB-4EC79098F328}" srcOrd="1" destOrd="0" presId="urn:microsoft.com/office/officeart/2009/3/layout/StepUpProcess"/>
    <dgm:cxn modelId="{00D2CB98-C9D5-C640-BA7E-549BA9EE877C}" type="presParOf" srcId="{C3C947E6-646C-9940-975A-E20164C06551}" destId="{C6886F11-A63A-AD4F-8A35-EF919F90DB0D}" srcOrd="2" destOrd="0" presId="urn:microsoft.com/office/officeart/2009/3/layout/StepUpProcess"/>
    <dgm:cxn modelId="{9CFEAA3E-03BC-BA4A-A4A6-D5899A33566D}" type="presParOf" srcId="{D1A6D145-E486-794E-B477-CE21A4D39793}" destId="{ADE84E27-1CF0-F54C-9BA5-E4C6208D4098}" srcOrd="3" destOrd="0" presId="urn:microsoft.com/office/officeart/2009/3/layout/StepUpProcess"/>
    <dgm:cxn modelId="{294D9235-3656-1F4D-9D89-D4D33F663A85}" type="presParOf" srcId="{ADE84E27-1CF0-F54C-9BA5-E4C6208D4098}" destId="{0D42A8A0-1C4F-8D49-9391-17678D574C86}" srcOrd="0" destOrd="0" presId="urn:microsoft.com/office/officeart/2009/3/layout/StepUpProcess"/>
    <dgm:cxn modelId="{516EE940-926D-A741-B786-91864AC90BCC}" type="presParOf" srcId="{D1A6D145-E486-794E-B477-CE21A4D39793}" destId="{47BF5D6C-DE8B-BC40-9C83-98C188BB38B5}" srcOrd="4" destOrd="0" presId="urn:microsoft.com/office/officeart/2009/3/layout/StepUpProcess"/>
    <dgm:cxn modelId="{BE25A0F9-24D0-CA46-BA39-086135C3A0F6}" type="presParOf" srcId="{47BF5D6C-DE8B-BC40-9C83-98C188BB38B5}" destId="{CAE949A3-A6D9-2F45-BC7E-5F9BC0445BCA}" srcOrd="0" destOrd="0" presId="urn:microsoft.com/office/officeart/2009/3/layout/StepUpProcess"/>
    <dgm:cxn modelId="{810E96F1-9E02-2040-905A-93F8EBE8FFD1}" type="presParOf" srcId="{47BF5D6C-DE8B-BC40-9C83-98C188BB38B5}" destId="{5FA371FF-96E8-1341-87A3-9F5D857BAB83}" srcOrd="1" destOrd="0" presId="urn:microsoft.com/office/officeart/2009/3/layout/StepUp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EEC2FA-E06D-D94C-8F66-0724FD1A4D38}" type="doc">
      <dgm:prSet loTypeId="urn:microsoft.com/office/officeart/2008/layout/CaptionedPictures" loCatId="" qsTypeId="urn:microsoft.com/office/officeart/2005/8/quickstyle/simple2" qsCatId="simple" csTypeId="urn:microsoft.com/office/officeart/2005/8/colors/colorful1" csCatId="colorful" phldr="1"/>
      <dgm:spPr/>
    </dgm:pt>
    <dgm:pt modelId="{E4751D67-04B2-B744-8B68-CFB8963F9470}">
      <dgm:prSet phldrT="[Text]" custT="1"/>
      <dgm:spPr/>
      <dgm:t>
        <a:bodyPr/>
        <a:lstStyle/>
        <a:p>
          <a:pPr algn="l"/>
          <a:r>
            <a:rPr lang="en-US" sz="1800" b="1" dirty="0" smtClean="0">
              <a:solidFill>
                <a:schemeClr val="bg1"/>
              </a:solidFill>
            </a:rPr>
            <a:t>Establish a new framework</a:t>
          </a:r>
          <a:r>
            <a:rPr lang="en-US" sz="1600" b="1" dirty="0" smtClean="0">
              <a:solidFill>
                <a:schemeClr val="bg1"/>
              </a:solidFill>
            </a:rPr>
            <a:t>- </a:t>
          </a:r>
          <a:r>
            <a:rPr lang="en-US" sz="1600" b="0" i="1" dirty="0" smtClean="0">
              <a:solidFill>
                <a:schemeClr val="bg1"/>
              </a:solidFill>
            </a:rPr>
            <a:t>Robust Activity Recognition with Motion Transition</a:t>
          </a:r>
          <a:endParaRPr lang="en-US" sz="1600" b="0" i="1" dirty="0">
            <a:solidFill>
              <a:schemeClr val="bg1"/>
            </a:solidFill>
          </a:endParaRPr>
        </a:p>
      </dgm:t>
    </dgm:pt>
    <dgm:pt modelId="{F1197CA5-70F2-3B43-AD5E-58C2BDCD35BF}" type="parTrans" cxnId="{F923CD77-44AA-B64A-8259-49B44A7D664B}">
      <dgm:prSet/>
      <dgm:spPr/>
      <dgm:t>
        <a:bodyPr/>
        <a:lstStyle/>
        <a:p>
          <a:endParaRPr lang="en-US"/>
        </a:p>
      </dgm:t>
    </dgm:pt>
    <dgm:pt modelId="{B9D11C51-854F-A64D-B143-CF10C2868827}" type="sibTrans" cxnId="{F923CD77-44AA-B64A-8259-49B44A7D664B}">
      <dgm:prSet/>
      <dgm:spPr/>
      <dgm:t>
        <a:bodyPr/>
        <a:lstStyle/>
        <a:p>
          <a:endParaRPr lang="en-US"/>
        </a:p>
      </dgm:t>
    </dgm:pt>
    <dgm:pt modelId="{5858FDD6-9715-E249-9DEC-C0F391E12D8C}">
      <dgm:prSet phldrT="[Text]" custT="1"/>
      <dgm:spPr/>
      <dgm:t>
        <a:bodyPr/>
        <a:lstStyle/>
        <a:p>
          <a:pPr algn="l"/>
          <a:r>
            <a:rPr lang="en-US" sz="1800" b="1" dirty="0" smtClean="0">
              <a:solidFill>
                <a:srgbClr val="FFFFFF"/>
              </a:solidFill>
            </a:rPr>
            <a:t>Construct a new dataset- </a:t>
          </a:r>
          <a:r>
            <a:rPr lang="en-US" sz="1600" b="0" i="1" dirty="0" smtClean="0">
              <a:solidFill>
                <a:srgbClr val="FFFFFF"/>
              </a:solidFill>
            </a:rPr>
            <a:t>Diversified Age Group Dataset</a:t>
          </a:r>
          <a:endParaRPr lang="en-US" sz="1600" b="0" i="1" dirty="0">
            <a:solidFill>
              <a:srgbClr val="FFFFFF"/>
            </a:solidFill>
          </a:endParaRPr>
        </a:p>
      </dgm:t>
    </dgm:pt>
    <dgm:pt modelId="{FE21A7C9-1735-5647-8BFD-70CF9625ABBE}" type="parTrans" cxnId="{F59CD86F-F642-BF49-B9E0-502ED16C80E1}">
      <dgm:prSet/>
      <dgm:spPr/>
      <dgm:t>
        <a:bodyPr/>
        <a:lstStyle/>
        <a:p>
          <a:endParaRPr lang="en-US"/>
        </a:p>
      </dgm:t>
    </dgm:pt>
    <dgm:pt modelId="{E72EAF12-F48E-3F49-BE4D-3912F2BE0155}" type="sibTrans" cxnId="{F59CD86F-F642-BF49-B9E0-502ED16C80E1}">
      <dgm:prSet/>
      <dgm:spPr/>
      <dgm:t>
        <a:bodyPr/>
        <a:lstStyle/>
        <a:p>
          <a:endParaRPr lang="en-US"/>
        </a:p>
      </dgm:t>
    </dgm:pt>
    <dgm:pt modelId="{0D1E65CE-DA78-994C-925E-6E12D3D84848}">
      <dgm:prSet phldrT="[Text]" custT="1"/>
      <dgm:spPr/>
      <dgm:t>
        <a:bodyPr/>
        <a:lstStyle/>
        <a:p>
          <a:pPr algn="l"/>
          <a:r>
            <a:rPr lang="en-US" sz="1800" b="1" dirty="0" smtClean="0">
              <a:solidFill>
                <a:srgbClr val="FFFFFF"/>
              </a:solidFill>
            </a:rPr>
            <a:t>Experiments and Result Analysis</a:t>
          </a:r>
          <a:endParaRPr lang="en-US" sz="1800" b="1" dirty="0">
            <a:solidFill>
              <a:srgbClr val="FFFFFF"/>
            </a:solidFill>
          </a:endParaRPr>
        </a:p>
      </dgm:t>
    </dgm:pt>
    <dgm:pt modelId="{ACE4EA16-F6F4-DD47-81FD-9DDE7E6DADB3}" type="parTrans" cxnId="{513DD2BB-F284-FB4A-8D16-FA6336AC54E3}">
      <dgm:prSet/>
      <dgm:spPr/>
      <dgm:t>
        <a:bodyPr/>
        <a:lstStyle/>
        <a:p>
          <a:endParaRPr lang="en-US"/>
        </a:p>
      </dgm:t>
    </dgm:pt>
    <dgm:pt modelId="{A4B93EB5-0356-8845-BFD8-E921C452787D}" type="sibTrans" cxnId="{513DD2BB-F284-FB4A-8D16-FA6336AC54E3}">
      <dgm:prSet/>
      <dgm:spPr/>
      <dgm:t>
        <a:bodyPr/>
        <a:lstStyle/>
        <a:p>
          <a:endParaRPr lang="en-US"/>
        </a:p>
      </dgm:t>
    </dgm:pt>
    <dgm:pt modelId="{94EB4BF8-1F74-D340-A167-06D9E5AFB5AE}" type="pres">
      <dgm:prSet presAssocID="{BFEEC2FA-E06D-D94C-8F66-0724FD1A4D38}" presName="Name0" presStyleCnt="0">
        <dgm:presLayoutVars>
          <dgm:chMax/>
          <dgm:chPref/>
          <dgm:dir/>
        </dgm:presLayoutVars>
      </dgm:prSet>
      <dgm:spPr/>
    </dgm:pt>
    <dgm:pt modelId="{D255D746-954B-6B4C-8BD2-72C094A009FB}" type="pres">
      <dgm:prSet presAssocID="{E4751D67-04B2-B744-8B68-CFB8963F9470}" presName="composite" presStyleCnt="0">
        <dgm:presLayoutVars>
          <dgm:chMax val="1"/>
          <dgm:chPref val="1"/>
        </dgm:presLayoutVars>
      </dgm:prSet>
      <dgm:spPr/>
    </dgm:pt>
    <dgm:pt modelId="{A3F90D91-1329-984F-B676-663C994D5494}" type="pres">
      <dgm:prSet presAssocID="{E4751D67-04B2-B744-8B68-CFB8963F9470}" presName="Accent" presStyleLbl="trAlignAcc1" presStyleIdx="0" presStyleCnt="3" custScaleX="96989" custScaleY="129500">
        <dgm:presLayoutVars>
          <dgm:chMax val="0"/>
          <dgm:chPref val="0"/>
        </dgm:presLayoutVars>
        <dgm:style>
          <a:lnRef idx="1">
            <a:schemeClr val="accent1"/>
          </a:lnRef>
          <a:fillRef idx="3">
            <a:schemeClr val="accent1"/>
          </a:fillRef>
          <a:effectRef idx="2">
            <a:schemeClr val="accent1"/>
          </a:effectRef>
          <a:fontRef idx="minor">
            <a:schemeClr val="lt1"/>
          </a:fontRef>
        </dgm:style>
      </dgm:prSet>
      <dgm:spPr>
        <a:solidFill>
          <a:schemeClr val="bg1">
            <a:lumMod val="50000"/>
          </a:schemeClr>
        </a:solidFill>
        <a:ln>
          <a:noFill/>
        </a:ln>
      </dgm:spPr>
    </dgm:pt>
    <dgm:pt modelId="{89A2696A-7CE6-FB4F-8A50-4AB577B4130B}" type="pres">
      <dgm:prSet presAssocID="{E4751D67-04B2-B744-8B68-CFB8963F9470}" presName="Image" presStyleLbl="alignImgPlace1" presStyleIdx="0" presStyleCnt="3" custScaleY="93953" custLinFactNeighborY="-17929">
        <dgm:presLayoutVars>
          <dgm:chMax val="0"/>
          <dgm:chPref val="0"/>
        </dgm:presLayoutVars>
      </dgm:prSet>
      <dgm:spPr>
        <a:blipFill rotWithShape="1">
          <a:blip xmlns:r="http://schemas.openxmlformats.org/officeDocument/2006/relationships" r:embed="rId1">
            <a:extLst>
              <a:ext uri="{BEBA8EAE-BF5A-486C-A8C5-ECC9F3942E4B}">
                <a14:imgProps xmlns:a14="http://schemas.microsoft.com/office/drawing/2010/main">
                  <a14:imgLayer r:embed="rId2">
                    <a14:imgEffect>
                      <a14:colorTemperature colorTemp="11200"/>
                    </a14:imgEffect>
                    <a14:imgEffect>
                      <a14:saturation sat="0"/>
                    </a14:imgEffect>
                  </a14:imgLayer>
                </a14:imgProps>
              </a:ext>
            </a:extLst>
          </a:blip>
          <a:stretch>
            <a:fillRect/>
          </a:stretch>
        </a:blipFill>
        <a:ln w="9525" cmpd="sng">
          <a:noFill/>
        </a:ln>
      </dgm:spPr>
    </dgm:pt>
    <dgm:pt modelId="{3BD1385A-E267-1342-A201-6199328E1D75}" type="pres">
      <dgm:prSet presAssocID="{E4751D67-04B2-B744-8B68-CFB8963F9470}" presName="ChildComposite" presStyleCnt="0"/>
      <dgm:spPr/>
    </dgm:pt>
    <dgm:pt modelId="{349ACDE2-6B3E-944B-9F34-D044249C13C3}" type="pres">
      <dgm:prSet presAssocID="{E4751D67-04B2-B744-8B68-CFB8963F9470}" presName="Child" presStyleLbl="node1" presStyleIdx="0" presStyleCnt="0">
        <dgm:presLayoutVars>
          <dgm:chMax val="0"/>
          <dgm:chPref val="0"/>
          <dgm:bulletEnabled val="1"/>
        </dgm:presLayoutVars>
      </dgm:prSet>
      <dgm:spPr/>
    </dgm:pt>
    <dgm:pt modelId="{1EB5219C-270D-C04F-A564-937A8E56268D}" type="pres">
      <dgm:prSet presAssocID="{E4751D67-04B2-B744-8B68-CFB8963F9470}" presName="Parent" presStyleLbl="revTx" presStyleIdx="0" presStyleCnt="3" custScaleX="97178" custScaleY="182553">
        <dgm:presLayoutVars>
          <dgm:chMax val="1"/>
          <dgm:chPref val="0"/>
          <dgm:bulletEnabled val="1"/>
        </dgm:presLayoutVars>
      </dgm:prSet>
      <dgm:spPr/>
      <dgm:t>
        <a:bodyPr/>
        <a:lstStyle/>
        <a:p>
          <a:endParaRPr lang="en-US"/>
        </a:p>
      </dgm:t>
    </dgm:pt>
    <dgm:pt modelId="{0FD2FA88-9556-6545-9927-7654B92483E4}" type="pres">
      <dgm:prSet presAssocID="{B9D11C51-854F-A64D-B143-CF10C2868827}" presName="sibTrans" presStyleCnt="0"/>
      <dgm:spPr/>
    </dgm:pt>
    <dgm:pt modelId="{F4407070-7DAB-F147-9DE4-53604A962724}" type="pres">
      <dgm:prSet presAssocID="{5858FDD6-9715-E249-9DEC-C0F391E12D8C}" presName="composite" presStyleCnt="0">
        <dgm:presLayoutVars>
          <dgm:chMax val="1"/>
          <dgm:chPref val="1"/>
        </dgm:presLayoutVars>
      </dgm:prSet>
      <dgm:spPr/>
    </dgm:pt>
    <dgm:pt modelId="{F3CA2041-B1BE-1F41-979C-227EB7605EFC}" type="pres">
      <dgm:prSet presAssocID="{5858FDD6-9715-E249-9DEC-C0F391E12D8C}" presName="Accent" presStyleLbl="trAlignAcc1" presStyleIdx="1" presStyleCnt="3" custScaleY="130060">
        <dgm:presLayoutVars>
          <dgm:chMax val="0"/>
          <dgm:chPref val="0"/>
        </dgm:presLayoutVars>
        <dgm:style>
          <a:lnRef idx="1">
            <a:schemeClr val="accent1"/>
          </a:lnRef>
          <a:fillRef idx="3">
            <a:schemeClr val="accent1"/>
          </a:fillRef>
          <a:effectRef idx="2">
            <a:schemeClr val="accent1"/>
          </a:effectRef>
          <a:fontRef idx="minor">
            <a:schemeClr val="lt1"/>
          </a:fontRef>
        </dgm:style>
      </dgm:prSet>
      <dgm:spPr>
        <a:solidFill>
          <a:schemeClr val="bg1">
            <a:lumMod val="50000"/>
          </a:schemeClr>
        </a:solidFill>
        <a:ln>
          <a:noFill/>
        </a:ln>
      </dgm:spPr>
    </dgm:pt>
    <dgm:pt modelId="{45D85F2A-840C-3347-B21A-94ED2018B1C5}" type="pres">
      <dgm:prSet presAssocID="{5858FDD6-9715-E249-9DEC-C0F391E12D8C}" presName="Image" presStyleLbl="alignImgPlace1" presStyleIdx="1" presStyleCnt="3" custScaleY="95851" custLinFactNeighborY="-17451">
        <dgm:presLayoutVars>
          <dgm:chMax val="0"/>
          <dgm:chPref val="0"/>
        </dgm:presLayoutVars>
      </dgm:prSet>
      <dgm:spPr>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tretch>
            <a:fillRect/>
          </a:stretch>
        </a:blipFill>
        <a:ln>
          <a:noFill/>
        </a:ln>
      </dgm:spPr>
    </dgm:pt>
    <dgm:pt modelId="{976D87EC-E3D2-BA4D-8481-1CADE2EE653D}" type="pres">
      <dgm:prSet presAssocID="{5858FDD6-9715-E249-9DEC-C0F391E12D8C}" presName="ChildComposite" presStyleCnt="0"/>
      <dgm:spPr/>
    </dgm:pt>
    <dgm:pt modelId="{F72A321E-5A58-7D49-BEF4-02890041F198}" type="pres">
      <dgm:prSet presAssocID="{5858FDD6-9715-E249-9DEC-C0F391E12D8C}" presName="Child" presStyleLbl="node1" presStyleIdx="0" presStyleCnt="0">
        <dgm:presLayoutVars>
          <dgm:chMax val="0"/>
          <dgm:chPref val="0"/>
          <dgm:bulletEnabled val="1"/>
        </dgm:presLayoutVars>
      </dgm:prSet>
      <dgm:spPr/>
    </dgm:pt>
    <dgm:pt modelId="{E2F8FEE4-EB63-9341-9083-C1A5B880434E}" type="pres">
      <dgm:prSet presAssocID="{5858FDD6-9715-E249-9DEC-C0F391E12D8C}" presName="Parent" presStyleLbl="revTx" presStyleIdx="1" presStyleCnt="3" custScaleX="96576" custLinFactNeighborY="-19100">
        <dgm:presLayoutVars>
          <dgm:chMax val="1"/>
          <dgm:chPref val="0"/>
          <dgm:bulletEnabled val="1"/>
        </dgm:presLayoutVars>
      </dgm:prSet>
      <dgm:spPr/>
      <dgm:t>
        <a:bodyPr/>
        <a:lstStyle/>
        <a:p>
          <a:endParaRPr lang="en-US"/>
        </a:p>
      </dgm:t>
    </dgm:pt>
    <dgm:pt modelId="{51359425-887C-3B42-AD59-1B024DD0290B}" type="pres">
      <dgm:prSet presAssocID="{E72EAF12-F48E-3F49-BE4D-3912F2BE0155}" presName="sibTrans" presStyleCnt="0"/>
      <dgm:spPr/>
    </dgm:pt>
    <dgm:pt modelId="{5835BBAB-EEF9-D34E-B3E7-AF3E821D5DBD}" type="pres">
      <dgm:prSet presAssocID="{0D1E65CE-DA78-994C-925E-6E12D3D84848}" presName="composite" presStyleCnt="0">
        <dgm:presLayoutVars>
          <dgm:chMax val="1"/>
          <dgm:chPref val="1"/>
        </dgm:presLayoutVars>
      </dgm:prSet>
      <dgm:spPr/>
    </dgm:pt>
    <dgm:pt modelId="{4E5B9176-8F41-D94D-A25C-756D1E8D452D}" type="pres">
      <dgm:prSet presAssocID="{0D1E65CE-DA78-994C-925E-6E12D3D84848}" presName="Accent" presStyleLbl="trAlignAcc1" presStyleIdx="2" presStyleCnt="3" custScaleY="131119">
        <dgm:presLayoutVars>
          <dgm:chMax val="0"/>
          <dgm:chPref val="0"/>
        </dgm:presLayoutVars>
        <dgm:style>
          <a:lnRef idx="1">
            <a:schemeClr val="accent1"/>
          </a:lnRef>
          <a:fillRef idx="3">
            <a:schemeClr val="accent1"/>
          </a:fillRef>
          <a:effectRef idx="2">
            <a:schemeClr val="accent1"/>
          </a:effectRef>
          <a:fontRef idx="minor">
            <a:schemeClr val="lt1"/>
          </a:fontRef>
        </dgm:style>
      </dgm:prSet>
      <dgm:spPr/>
    </dgm:pt>
    <dgm:pt modelId="{650647AE-D70F-9744-888E-E61D9945EC04}" type="pres">
      <dgm:prSet presAssocID="{0D1E65CE-DA78-994C-925E-6E12D3D84848}" presName="Image" presStyleLbl="alignImgPlace1" presStyleIdx="2" presStyleCnt="3" custScaleY="96108" custLinFactNeighborX="674" custLinFactNeighborY="-18243">
        <dgm:presLayoutVars>
          <dgm:chMax val="0"/>
          <dgm:chPref val="0"/>
        </dgm:presLayoutVars>
      </dgm:prSet>
      <dgm:spPr>
        <a:blipFill rotWithShape="1">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dgm:spPr>
    </dgm:pt>
    <dgm:pt modelId="{EDB0F7AE-CB4C-4442-9D03-5B9FF96AEA73}" type="pres">
      <dgm:prSet presAssocID="{0D1E65CE-DA78-994C-925E-6E12D3D84848}" presName="ChildComposite" presStyleCnt="0"/>
      <dgm:spPr/>
    </dgm:pt>
    <dgm:pt modelId="{0B47DF83-BD68-4444-9928-638600A827BD}" type="pres">
      <dgm:prSet presAssocID="{0D1E65CE-DA78-994C-925E-6E12D3D84848}" presName="Child" presStyleLbl="node1" presStyleIdx="0" presStyleCnt="0">
        <dgm:presLayoutVars>
          <dgm:chMax val="0"/>
          <dgm:chPref val="0"/>
          <dgm:bulletEnabled val="1"/>
        </dgm:presLayoutVars>
      </dgm:prSet>
      <dgm:spPr/>
    </dgm:pt>
    <dgm:pt modelId="{15D34EB7-174F-DB40-9FEC-7F10EE7384A5}" type="pres">
      <dgm:prSet presAssocID="{0D1E65CE-DA78-994C-925E-6E12D3D84848}" presName="Parent" presStyleLbl="revTx" presStyleIdx="2" presStyleCnt="3" custScaleY="79428" custLinFactNeighborY="-30560">
        <dgm:presLayoutVars>
          <dgm:chMax val="1"/>
          <dgm:chPref val="0"/>
          <dgm:bulletEnabled val="1"/>
        </dgm:presLayoutVars>
      </dgm:prSet>
      <dgm:spPr/>
      <dgm:t>
        <a:bodyPr/>
        <a:lstStyle/>
        <a:p>
          <a:endParaRPr lang="en-US"/>
        </a:p>
      </dgm:t>
    </dgm:pt>
  </dgm:ptLst>
  <dgm:cxnLst>
    <dgm:cxn modelId="{C89CEF28-DDB9-1245-B840-402708E30D1D}" type="presOf" srcId="{E4751D67-04B2-B744-8B68-CFB8963F9470}" destId="{1EB5219C-270D-C04F-A564-937A8E56268D}" srcOrd="0" destOrd="0" presId="urn:microsoft.com/office/officeart/2008/layout/CaptionedPictures"/>
    <dgm:cxn modelId="{F923CD77-44AA-B64A-8259-49B44A7D664B}" srcId="{BFEEC2FA-E06D-D94C-8F66-0724FD1A4D38}" destId="{E4751D67-04B2-B744-8B68-CFB8963F9470}" srcOrd="0" destOrd="0" parTransId="{F1197CA5-70F2-3B43-AD5E-58C2BDCD35BF}" sibTransId="{B9D11C51-854F-A64D-B143-CF10C2868827}"/>
    <dgm:cxn modelId="{513DD2BB-F284-FB4A-8D16-FA6336AC54E3}" srcId="{BFEEC2FA-E06D-D94C-8F66-0724FD1A4D38}" destId="{0D1E65CE-DA78-994C-925E-6E12D3D84848}" srcOrd="2" destOrd="0" parTransId="{ACE4EA16-F6F4-DD47-81FD-9DDE7E6DADB3}" sibTransId="{A4B93EB5-0356-8845-BFD8-E921C452787D}"/>
    <dgm:cxn modelId="{4FF557B9-808E-234F-B8B2-76F4D4FFFB98}" type="presOf" srcId="{5858FDD6-9715-E249-9DEC-C0F391E12D8C}" destId="{E2F8FEE4-EB63-9341-9083-C1A5B880434E}" srcOrd="0" destOrd="0" presId="urn:microsoft.com/office/officeart/2008/layout/CaptionedPictures"/>
    <dgm:cxn modelId="{F59CD86F-F642-BF49-B9E0-502ED16C80E1}" srcId="{BFEEC2FA-E06D-D94C-8F66-0724FD1A4D38}" destId="{5858FDD6-9715-E249-9DEC-C0F391E12D8C}" srcOrd="1" destOrd="0" parTransId="{FE21A7C9-1735-5647-8BFD-70CF9625ABBE}" sibTransId="{E72EAF12-F48E-3F49-BE4D-3912F2BE0155}"/>
    <dgm:cxn modelId="{058FA39E-3AFE-8948-B3BA-E7FE1C73AB3A}" type="presOf" srcId="{0D1E65CE-DA78-994C-925E-6E12D3D84848}" destId="{15D34EB7-174F-DB40-9FEC-7F10EE7384A5}" srcOrd="0" destOrd="0" presId="urn:microsoft.com/office/officeart/2008/layout/CaptionedPictures"/>
    <dgm:cxn modelId="{D647EAC6-6681-5143-A5C4-CD3B3857418D}" type="presOf" srcId="{BFEEC2FA-E06D-D94C-8F66-0724FD1A4D38}" destId="{94EB4BF8-1F74-D340-A167-06D9E5AFB5AE}" srcOrd="0" destOrd="0" presId="urn:microsoft.com/office/officeart/2008/layout/CaptionedPictures"/>
    <dgm:cxn modelId="{6D3D7C5A-D2DD-2945-AF68-6ACE16A72F29}" type="presParOf" srcId="{94EB4BF8-1F74-D340-A167-06D9E5AFB5AE}" destId="{D255D746-954B-6B4C-8BD2-72C094A009FB}" srcOrd="0" destOrd="0" presId="urn:microsoft.com/office/officeart/2008/layout/CaptionedPictures"/>
    <dgm:cxn modelId="{A96C90FA-69CA-6C43-9AB0-ED58A1AC2ADD}" type="presParOf" srcId="{D255D746-954B-6B4C-8BD2-72C094A009FB}" destId="{A3F90D91-1329-984F-B676-663C994D5494}" srcOrd="0" destOrd="0" presId="urn:microsoft.com/office/officeart/2008/layout/CaptionedPictures"/>
    <dgm:cxn modelId="{1EB26A0B-778E-1945-A350-C43141AB5701}" type="presParOf" srcId="{D255D746-954B-6B4C-8BD2-72C094A009FB}" destId="{89A2696A-7CE6-FB4F-8A50-4AB577B4130B}" srcOrd="1" destOrd="0" presId="urn:microsoft.com/office/officeart/2008/layout/CaptionedPictures"/>
    <dgm:cxn modelId="{73253EE2-0CEA-D246-8007-EB0E1A3986B9}" type="presParOf" srcId="{D255D746-954B-6B4C-8BD2-72C094A009FB}" destId="{3BD1385A-E267-1342-A201-6199328E1D75}" srcOrd="2" destOrd="0" presId="urn:microsoft.com/office/officeart/2008/layout/CaptionedPictures"/>
    <dgm:cxn modelId="{7A7CD0BB-8B9B-054E-94A0-BEEA4D1E4316}" type="presParOf" srcId="{3BD1385A-E267-1342-A201-6199328E1D75}" destId="{349ACDE2-6B3E-944B-9F34-D044249C13C3}" srcOrd="0" destOrd="0" presId="urn:microsoft.com/office/officeart/2008/layout/CaptionedPictures"/>
    <dgm:cxn modelId="{B870734A-275A-7842-94A4-57B1DB3D240A}" type="presParOf" srcId="{3BD1385A-E267-1342-A201-6199328E1D75}" destId="{1EB5219C-270D-C04F-A564-937A8E56268D}" srcOrd="1" destOrd="0" presId="urn:microsoft.com/office/officeart/2008/layout/CaptionedPictures"/>
    <dgm:cxn modelId="{FC98D025-0404-BE41-98BF-481018E25E5B}" type="presParOf" srcId="{94EB4BF8-1F74-D340-A167-06D9E5AFB5AE}" destId="{0FD2FA88-9556-6545-9927-7654B92483E4}" srcOrd="1" destOrd="0" presId="urn:microsoft.com/office/officeart/2008/layout/CaptionedPictures"/>
    <dgm:cxn modelId="{D7BE0C07-11D1-5145-BABA-2E31028B6350}" type="presParOf" srcId="{94EB4BF8-1F74-D340-A167-06D9E5AFB5AE}" destId="{F4407070-7DAB-F147-9DE4-53604A962724}" srcOrd="2" destOrd="0" presId="urn:microsoft.com/office/officeart/2008/layout/CaptionedPictures"/>
    <dgm:cxn modelId="{38A0B899-8A9C-0647-98E5-038781473D18}" type="presParOf" srcId="{F4407070-7DAB-F147-9DE4-53604A962724}" destId="{F3CA2041-B1BE-1F41-979C-227EB7605EFC}" srcOrd="0" destOrd="0" presId="urn:microsoft.com/office/officeart/2008/layout/CaptionedPictures"/>
    <dgm:cxn modelId="{C246EBBD-9116-FF48-A554-7F2343389DFD}" type="presParOf" srcId="{F4407070-7DAB-F147-9DE4-53604A962724}" destId="{45D85F2A-840C-3347-B21A-94ED2018B1C5}" srcOrd="1" destOrd="0" presId="urn:microsoft.com/office/officeart/2008/layout/CaptionedPictures"/>
    <dgm:cxn modelId="{DB764A28-0A41-3741-8344-ADB03D2A1B90}" type="presParOf" srcId="{F4407070-7DAB-F147-9DE4-53604A962724}" destId="{976D87EC-E3D2-BA4D-8481-1CADE2EE653D}" srcOrd="2" destOrd="0" presId="urn:microsoft.com/office/officeart/2008/layout/CaptionedPictures"/>
    <dgm:cxn modelId="{93BACC67-172B-7C47-913A-F4D3A2A9FF3A}" type="presParOf" srcId="{976D87EC-E3D2-BA4D-8481-1CADE2EE653D}" destId="{F72A321E-5A58-7D49-BEF4-02890041F198}" srcOrd="0" destOrd="0" presId="urn:microsoft.com/office/officeart/2008/layout/CaptionedPictures"/>
    <dgm:cxn modelId="{FFB1B1FB-EC93-C047-8956-64D4C209ED23}" type="presParOf" srcId="{976D87EC-E3D2-BA4D-8481-1CADE2EE653D}" destId="{E2F8FEE4-EB63-9341-9083-C1A5B880434E}" srcOrd="1" destOrd="0" presId="urn:microsoft.com/office/officeart/2008/layout/CaptionedPictures"/>
    <dgm:cxn modelId="{2F9F36A5-4DFA-224D-A270-97F5243B5B59}" type="presParOf" srcId="{94EB4BF8-1F74-D340-A167-06D9E5AFB5AE}" destId="{51359425-887C-3B42-AD59-1B024DD0290B}" srcOrd="3" destOrd="0" presId="urn:microsoft.com/office/officeart/2008/layout/CaptionedPictures"/>
    <dgm:cxn modelId="{5B8697B0-A50E-DE43-8DDF-C3A40EB71321}" type="presParOf" srcId="{94EB4BF8-1F74-D340-A167-06D9E5AFB5AE}" destId="{5835BBAB-EEF9-D34E-B3E7-AF3E821D5DBD}" srcOrd="4" destOrd="0" presId="urn:microsoft.com/office/officeart/2008/layout/CaptionedPictures"/>
    <dgm:cxn modelId="{30D62C2C-93B4-864A-94A1-EC9F4CEE7361}" type="presParOf" srcId="{5835BBAB-EEF9-D34E-B3E7-AF3E821D5DBD}" destId="{4E5B9176-8F41-D94D-A25C-756D1E8D452D}" srcOrd="0" destOrd="0" presId="urn:microsoft.com/office/officeart/2008/layout/CaptionedPictures"/>
    <dgm:cxn modelId="{152A3F92-397F-B847-9EFD-E45D214E6E60}" type="presParOf" srcId="{5835BBAB-EEF9-D34E-B3E7-AF3E821D5DBD}" destId="{650647AE-D70F-9744-888E-E61D9945EC04}" srcOrd="1" destOrd="0" presId="urn:microsoft.com/office/officeart/2008/layout/CaptionedPictures"/>
    <dgm:cxn modelId="{09CFD6AF-4860-A245-9568-CDDFB0A1FD0B}" type="presParOf" srcId="{5835BBAB-EEF9-D34E-B3E7-AF3E821D5DBD}" destId="{EDB0F7AE-CB4C-4442-9D03-5B9FF96AEA73}" srcOrd="2" destOrd="0" presId="urn:microsoft.com/office/officeart/2008/layout/CaptionedPictures"/>
    <dgm:cxn modelId="{A94B1EDD-CBFF-2247-9DE5-DC64DB4A6BAE}" type="presParOf" srcId="{EDB0F7AE-CB4C-4442-9D03-5B9FF96AEA73}" destId="{0B47DF83-BD68-4444-9928-638600A827BD}" srcOrd="0" destOrd="0" presId="urn:microsoft.com/office/officeart/2008/layout/CaptionedPictures"/>
    <dgm:cxn modelId="{57CE0062-EB39-6940-AF13-4835C826DEB1}" type="presParOf" srcId="{EDB0F7AE-CB4C-4442-9D03-5B9FF96AEA73}" destId="{15D34EB7-174F-DB40-9FEC-7F10EE7384A5}"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EB05C4E-7F63-3A41-B944-8B707E5758D8}" type="doc">
      <dgm:prSet loTypeId="urn:microsoft.com/office/officeart/2008/layout/PictureStrips" loCatId="" qsTypeId="urn:microsoft.com/office/officeart/2005/8/quickstyle/simple4" qsCatId="simple" csTypeId="urn:microsoft.com/office/officeart/2005/8/colors/accent1_2" csCatId="accent1" phldr="1"/>
      <dgm:spPr/>
      <dgm:t>
        <a:bodyPr/>
        <a:lstStyle/>
        <a:p>
          <a:endParaRPr lang="en-US"/>
        </a:p>
      </dgm:t>
    </dgm:pt>
    <dgm:pt modelId="{C52B2419-57AF-764D-9D85-21BD55D68959}">
      <dgm:prSet phldrT="[Text]"/>
      <dgm:spPr/>
      <dgm:t>
        <a:bodyPr/>
        <a:lstStyle/>
        <a:p>
          <a:r>
            <a:rPr lang="en-US" dirty="0" smtClean="0"/>
            <a:t>Performance Testing Using </a:t>
          </a:r>
          <a:r>
            <a:rPr lang="en-US" b="1" dirty="0" smtClean="0"/>
            <a:t>Benchmark Datasets</a:t>
          </a:r>
          <a:endParaRPr lang="en-US" b="1" dirty="0"/>
        </a:p>
      </dgm:t>
    </dgm:pt>
    <dgm:pt modelId="{22041FD5-0E75-BE45-A427-14A54307527A}" type="parTrans" cxnId="{AC47D106-68E4-7440-B3AC-CAAEC0B7063C}">
      <dgm:prSet/>
      <dgm:spPr/>
      <dgm:t>
        <a:bodyPr/>
        <a:lstStyle/>
        <a:p>
          <a:endParaRPr lang="en-US"/>
        </a:p>
      </dgm:t>
    </dgm:pt>
    <dgm:pt modelId="{09FC1F21-8AB1-B344-A72E-5FEDBB8097BF}" type="sibTrans" cxnId="{AC47D106-68E4-7440-B3AC-CAAEC0B7063C}">
      <dgm:prSet/>
      <dgm:spPr/>
      <dgm:t>
        <a:bodyPr/>
        <a:lstStyle/>
        <a:p>
          <a:endParaRPr lang="en-US"/>
        </a:p>
      </dgm:t>
    </dgm:pt>
    <dgm:pt modelId="{CF9B2B8B-6CCB-FF4A-A49C-985558B50B73}">
      <dgm:prSet phldrT="[Text]"/>
      <dgm:spPr/>
      <dgm:t>
        <a:bodyPr/>
        <a:lstStyle/>
        <a:p>
          <a:r>
            <a:rPr lang="en-US" dirty="0" smtClean="0"/>
            <a:t>Performance Testing Using the new </a:t>
          </a:r>
          <a:r>
            <a:rPr lang="en-US" b="1" dirty="0" smtClean="0"/>
            <a:t>Diversified Age Group Dataset</a:t>
          </a:r>
          <a:endParaRPr lang="en-US" b="1" dirty="0"/>
        </a:p>
      </dgm:t>
    </dgm:pt>
    <dgm:pt modelId="{C0A8DF33-DCA6-B04B-A8EB-D4B8AC3E8C3F}" type="parTrans" cxnId="{E5BC2403-1B30-EA4D-A1E4-FAD5FCD72A47}">
      <dgm:prSet/>
      <dgm:spPr/>
      <dgm:t>
        <a:bodyPr/>
        <a:lstStyle/>
        <a:p>
          <a:endParaRPr lang="en-US"/>
        </a:p>
      </dgm:t>
    </dgm:pt>
    <dgm:pt modelId="{BAB05524-8902-2A47-B300-7530FC93C26B}" type="sibTrans" cxnId="{E5BC2403-1B30-EA4D-A1E4-FAD5FCD72A47}">
      <dgm:prSet/>
      <dgm:spPr/>
      <dgm:t>
        <a:bodyPr/>
        <a:lstStyle/>
        <a:p>
          <a:endParaRPr lang="en-US"/>
        </a:p>
      </dgm:t>
    </dgm:pt>
    <dgm:pt modelId="{BACB13D6-A297-0245-99C6-21EFEC93376B}">
      <dgm:prSet phldrT="[Text]"/>
      <dgm:spPr/>
      <dgm:t>
        <a:bodyPr/>
        <a:lstStyle/>
        <a:p>
          <a:r>
            <a:rPr lang="en-US" dirty="0" smtClean="0"/>
            <a:t>Performance Testing for </a:t>
          </a:r>
          <a:r>
            <a:rPr lang="en-US" b="1" dirty="0" smtClean="0"/>
            <a:t>Motion Transition Recognition</a:t>
          </a:r>
          <a:endParaRPr lang="en-US" b="1" dirty="0"/>
        </a:p>
      </dgm:t>
    </dgm:pt>
    <dgm:pt modelId="{D49B7267-D0B8-C041-923C-5111FCA282E2}" type="parTrans" cxnId="{2F4F4325-1F0A-424E-BB07-E030FDECBF89}">
      <dgm:prSet/>
      <dgm:spPr/>
      <dgm:t>
        <a:bodyPr/>
        <a:lstStyle/>
        <a:p>
          <a:endParaRPr lang="en-US"/>
        </a:p>
      </dgm:t>
    </dgm:pt>
    <dgm:pt modelId="{1374A7FF-2CD7-314E-BDDE-E2FB7D52951E}" type="sibTrans" cxnId="{2F4F4325-1F0A-424E-BB07-E030FDECBF89}">
      <dgm:prSet/>
      <dgm:spPr/>
      <dgm:t>
        <a:bodyPr/>
        <a:lstStyle/>
        <a:p>
          <a:endParaRPr lang="en-US"/>
        </a:p>
      </dgm:t>
    </dgm:pt>
    <dgm:pt modelId="{CA58EBE3-3FAA-6148-9074-6ACD1AD782C7}" type="pres">
      <dgm:prSet presAssocID="{9EB05C4E-7F63-3A41-B944-8B707E5758D8}" presName="Name0" presStyleCnt="0">
        <dgm:presLayoutVars>
          <dgm:dir/>
          <dgm:resizeHandles val="exact"/>
        </dgm:presLayoutVars>
      </dgm:prSet>
      <dgm:spPr/>
      <dgm:t>
        <a:bodyPr/>
        <a:lstStyle/>
        <a:p>
          <a:endParaRPr lang="en-US"/>
        </a:p>
      </dgm:t>
    </dgm:pt>
    <dgm:pt modelId="{03E2980D-BB22-F446-BF58-1ED68A7342F5}" type="pres">
      <dgm:prSet presAssocID="{C52B2419-57AF-764D-9D85-21BD55D68959}" presName="composite" presStyleCnt="0"/>
      <dgm:spPr/>
    </dgm:pt>
    <dgm:pt modelId="{7057A2F2-B571-3B47-921E-BDA0D9F63F90}" type="pres">
      <dgm:prSet presAssocID="{C52B2419-57AF-764D-9D85-21BD55D68959}" presName="rect1" presStyleLbl="trAlignAcc1" presStyleIdx="0" presStyleCnt="3">
        <dgm:presLayoutVars>
          <dgm:bulletEnabled val="1"/>
        </dgm:presLayoutVars>
      </dgm:prSet>
      <dgm:spPr/>
      <dgm:t>
        <a:bodyPr/>
        <a:lstStyle/>
        <a:p>
          <a:endParaRPr lang="en-US"/>
        </a:p>
      </dgm:t>
    </dgm:pt>
    <dgm:pt modelId="{2ADBDF9A-F7D5-554F-8B1D-AE66DA476C3B}" type="pres">
      <dgm:prSet presAssocID="{C52B2419-57AF-764D-9D85-21BD55D68959}" presName="rect2" presStyleLbl="fgImgPlace1" presStyleIdx="0" presStyleCnt="3" custScaleX="170547" custLinFactNeighborX="-90359" custLinFactNeighborY="2070"/>
      <dgm:spPr>
        <a:blipFill rotWithShape="1">
          <a:blip xmlns:r="http://schemas.openxmlformats.org/officeDocument/2006/relationships" r:embed="rId1"/>
          <a:stretch>
            <a:fillRect/>
          </a:stretch>
        </a:blipFill>
        <a:ln>
          <a:solidFill>
            <a:schemeClr val="bg1">
              <a:lumMod val="50000"/>
            </a:schemeClr>
          </a:solidFill>
        </a:ln>
      </dgm:spPr>
    </dgm:pt>
    <dgm:pt modelId="{02436C40-E7AF-7D46-9234-32A668AFF292}" type="pres">
      <dgm:prSet presAssocID="{09FC1F21-8AB1-B344-A72E-5FEDBB8097BF}" presName="sibTrans" presStyleCnt="0"/>
      <dgm:spPr/>
    </dgm:pt>
    <dgm:pt modelId="{19CE4E35-FD4F-FE40-8061-F90127779F1F}" type="pres">
      <dgm:prSet presAssocID="{CF9B2B8B-6CCB-FF4A-A49C-985558B50B73}" presName="composite" presStyleCnt="0"/>
      <dgm:spPr/>
    </dgm:pt>
    <dgm:pt modelId="{B9AC39BB-E36E-E148-8352-10E25853CE04}" type="pres">
      <dgm:prSet presAssocID="{CF9B2B8B-6CCB-FF4A-A49C-985558B50B73}" presName="rect1" presStyleLbl="trAlignAcc1" presStyleIdx="1" presStyleCnt="3">
        <dgm:presLayoutVars>
          <dgm:bulletEnabled val="1"/>
        </dgm:presLayoutVars>
      </dgm:prSet>
      <dgm:spPr/>
      <dgm:t>
        <a:bodyPr/>
        <a:lstStyle/>
        <a:p>
          <a:endParaRPr lang="en-US"/>
        </a:p>
      </dgm:t>
    </dgm:pt>
    <dgm:pt modelId="{CC4E8459-3A4C-1142-8690-17E69CF102F9}" type="pres">
      <dgm:prSet presAssocID="{CF9B2B8B-6CCB-FF4A-A49C-985558B50B73}" presName="rect2" presStyleLbl="fgImgPlace1" presStyleIdx="1" presStyleCnt="3" custScaleX="172639" custLinFactNeighborX="-92939" custLinFactNeighborY="2529"/>
      <dgm:spPr>
        <a:blipFill rotWithShape="1">
          <a:blip xmlns:r="http://schemas.openxmlformats.org/officeDocument/2006/relationships" r:embed="rId2"/>
          <a:stretch>
            <a:fillRect/>
          </a:stretch>
        </a:blipFill>
        <a:ln>
          <a:solidFill>
            <a:srgbClr val="7F7F7F"/>
          </a:solidFill>
        </a:ln>
      </dgm:spPr>
    </dgm:pt>
    <dgm:pt modelId="{B5642AC1-5FF7-E649-8962-3F8964887E38}" type="pres">
      <dgm:prSet presAssocID="{BAB05524-8902-2A47-B300-7530FC93C26B}" presName="sibTrans" presStyleCnt="0"/>
      <dgm:spPr/>
    </dgm:pt>
    <dgm:pt modelId="{3A8ADF45-81F6-BC4F-8AB5-2ED5A1CAF045}" type="pres">
      <dgm:prSet presAssocID="{BACB13D6-A297-0245-99C6-21EFEC93376B}" presName="composite" presStyleCnt="0"/>
      <dgm:spPr/>
    </dgm:pt>
    <dgm:pt modelId="{95CB26F5-3AF8-F841-A799-C8653F04FFE6}" type="pres">
      <dgm:prSet presAssocID="{BACB13D6-A297-0245-99C6-21EFEC93376B}" presName="rect1" presStyleLbl="trAlignAcc1" presStyleIdx="2" presStyleCnt="3">
        <dgm:presLayoutVars>
          <dgm:bulletEnabled val="1"/>
        </dgm:presLayoutVars>
      </dgm:prSet>
      <dgm:spPr/>
      <dgm:t>
        <a:bodyPr/>
        <a:lstStyle/>
        <a:p>
          <a:endParaRPr lang="en-US"/>
        </a:p>
      </dgm:t>
    </dgm:pt>
    <dgm:pt modelId="{4E0FDC8D-934D-DF4F-B4DC-10AA5CBA600B}" type="pres">
      <dgm:prSet presAssocID="{BACB13D6-A297-0245-99C6-21EFEC93376B}" presName="rect2" presStyleLbl="fgImgPlace1" presStyleIdx="2" presStyleCnt="3" custScaleX="168940" custLinFactNeighborX="-91041" custLinFactNeighborY="2529"/>
      <dgm:spPr>
        <a:blipFill rotWithShape="1">
          <a:blip xmlns:r="http://schemas.openxmlformats.org/officeDocument/2006/relationships" r:embed="rId3"/>
          <a:stretch>
            <a:fillRect/>
          </a:stretch>
        </a:blipFill>
        <a:ln>
          <a:solidFill>
            <a:srgbClr val="7F7F7F"/>
          </a:solidFill>
        </a:ln>
      </dgm:spPr>
      <dgm:t>
        <a:bodyPr/>
        <a:lstStyle/>
        <a:p>
          <a:endParaRPr lang="en-US"/>
        </a:p>
      </dgm:t>
    </dgm:pt>
  </dgm:ptLst>
  <dgm:cxnLst>
    <dgm:cxn modelId="{AC47D106-68E4-7440-B3AC-CAAEC0B7063C}" srcId="{9EB05C4E-7F63-3A41-B944-8B707E5758D8}" destId="{C52B2419-57AF-764D-9D85-21BD55D68959}" srcOrd="0" destOrd="0" parTransId="{22041FD5-0E75-BE45-A427-14A54307527A}" sibTransId="{09FC1F21-8AB1-B344-A72E-5FEDBB8097BF}"/>
    <dgm:cxn modelId="{0779D4D5-F493-D84A-98E4-0B96BC1DEB15}" type="presOf" srcId="{BACB13D6-A297-0245-99C6-21EFEC93376B}" destId="{95CB26F5-3AF8-F841-A799-C8653F04FFE6}" srcOrd="0" destOrd="0" presId="urn:microsoft.com/office/officeart/2008/layout/PictureStrips"/>
    <dgm:cxn modelId="{E5BC2403-1B30-EA4D-A1E4-FAD5FCD72A47}" srcId="{9EB05C4E-7F63-3A41-B944-8B707E5758D8}" destId="{CF9B2B8B-6CCB-FF4A-A49C-985558B50B73}" srcOrd="1" destOrd="0" parTransId="{C0A8DF33-DCA6-B04B-A8EB-D4B8AC3E8C3F}" sibTransId="{BAB05524-8902-2A47-B300-7530FC93C26B}"/>
    <dgm:cxn modelId="{309C44FD-F2AF-4344-88E8-696D1E0B32AE}" type="presOf" srcId="{CF9B2B8B-6CCB-FF4A-A49C-985558B50B73}" destId="{B9AC39BB-E36E-E148-8352-10E25853CE04}" srcOrd="0" destOrd="0" presId="urn:microsoft.com/office/officeart/2008/layout/PictureStrips"/>
    <dgm:cxn modelId="{2F4F4325-1F0A-424E-BB07-E030FDECBF89}" srcId="{9EB05C4E-7F63-3A41-B944-8B707E5758D8}" destId="{BACB13D6-A297-0245-99C6-21EFEC93376B}" srcOrd="2" destOrd="0" parTransId="{D49B7267-D0B8-C041-923C-5111FCA282E2}" sibTransId="{1374A7FF-2CD7-314E-BDDE-E2FB7D52951E}"/>
    <dgm:cxn modelId="{7812F0BF-5CED-664B-8972-D45E7CA0708E}" type="presOf" srcId="{9EB05C4E-7F63-3A41-B944-8B707E5758D8}" destId="{CA58EBE3-3FAA-6148-9074-6ACD1AD782C7}" srcOrd="0" destOrd="0" presId="urn:microsoft.com/office/officeart/2008/layout/PictureStrips"/>
    <dgm:cxn modelId="{95342869-7100-D34F-9143-968ED8C4F81E}" type="presOf" srcId="{C52B2419-57AF-764D-9D85-21BD55D68959}" destId="{7057A2F2-B571-3B47-921E-BDA0D9F63F90}" srcOrd="0" destOrd="0" presId="urn:microsoft.com/office/officeart/2008/layout/PictureStrips"/>
    <dgm:cxn modelId="{393E16F7-B1FC-CA41-AB66-9AA5DB4FE12B}" type="presParOf" srcId="{CA58EBE3-3FAA-6148-9074-6ACD1AD782C7}" destId="{03E2980D-BB22-F446-BF58-1ED68A7342F5}" srcOrd="0" destOrd="0" presId="urn:microsoft.com/office/officeart/2008/layout/PictureStrips"/>
    <dgm:cxn modelId="{B4432A96-9F26-4A40-A8EB-10192F48C1CD}" type="presParOf" srcId="{03E2980D-BB22-F446-BF58-1ED68A7342F5}" destId="{7057A2F2-B571-3B47-921E-BDA0D9F63F90}" srcOrd="0" destOrd="0" presId="urn:microsoft.com/office/officeart/2008/layout/PictureStrips"/>
    <dgm:cxn modelId="{7751DD42-76B3-9248-9004-0DE20C149DEA}" type="presParOf" srcId="{03E2980D-BB22-F446-BF58-1ED68A7342F5}" destId="{2ADBDF9A-F7D5-554F-8B1D-AE66DA476C3B}" srcOrd="1" destOrd="0" presId="urn:microsoft.com/office/officeart/2008/layout/PictureStrips"/>
    <dgm:cxn modelId="{EFABAE30-73AE-2F4D-AE90-F8E384DF5D4D}" type="presParOf" srcId="{CA58EBE3-3FAA-6148-9074-6ACD1AD782C7}" destId="{02436C40-E7AF-7D46-9234-32A668AFF292}" srcOrd="1" destOrd="0" presId="urn:microsoft.com/office/officeart/2008/layout/PictureStrips"/>
    <dgm:cxn modelId="{B21A0C62-F1FC-B34E-A416-1A5BE3506BB5}" type="presParOf" srcId="{CA58EBE3-3FAA-6148-9074-6ACD1AD782C7}" destId="{19CE4E35-FD4F-FE40-8061-F90127779F1F}" srcOrd="2" destOrd="0" presId="urn:microsoft.com/office/officeart/2008/layout/PictureStrips"/>
    <dgm:cxn modelId="{AC8A3E56-4297-FB44-9791-F29660D8D00C}" type="presParOf" srcId="{19CE4E35-FD4F-FE40-8061-F90127779F1F}" destId="{B9AC39BB-E36E-E148-8352-10E25853CE04}" srcOrd="0" destOrd="0" presId="urn:microsoft.com/office/officeart/2008/layout/PictureStrips"/>
    <dgm:cxn modelId="{CFA0B820-DEA7-6C45-950B-088478B3B3EB}" type="presParOf" srcId="{19CE4E35-FD4F-FE40-8061-F90127779F1F}" destId="{CC4E8459-3A4C-1142-8690-17E69CF102F9}" srcOrd="1" destOrd="0" presId="urn:microsoft.com/office/officeart/2008/layout/PictureStrips"/>
    <dgm:cxn modelId="{7A482E55-4965-294D-B0DD-CAC289CCC033}" type="presParOf" srcId="{CA58EBE3-3FAA-6148-9074-6ACD1AD782C7}" destId="{B5642AC1-5FF7-E649-8962-3F8964887E38}" srcOrd="3" destOrd="0" presId="urn:microsoft.com/office/officeart/2008/layout/PictureStrips"/>
    <dgm:cxn modelId="{88E5A21D-425D-2740-ADA9-187484E3D1A8}" type="presParOf" srcId="{CA58EBE3-3FAA-6148-9074-6ACD1AD782C7}" destId="{3A8ADF45-81F6-BC4F-8AB5-2ED5A1CAF045}" srcOrd="4" destOrd="0" presId="urn:microsoft.com/office/officeart/2008/layout/PictureStrips"/>
    <dgm:cxn modelId="{40F2FA4C-AECE-E948-AB22-3E6C8D54E1EE}" type="presParOf" srcId="{3A8ADF45-81F6-BC4F-8AB5-2ED5A1CAF045}" destId="{95CB26F5-3AF8-F841-A799-C8653F04FFE6}" srcOrd="0" destOrd="0" presId="urn:microsoft.com/office/officeart/2008/layout/PictureStrips"/>
    <dgm:cxn modelId="{A417EEC5-8318-DB4B-925B-A860073E6292}" type="presParOf" srcId="{3A8ADF45-81F6-BC4F-8AB5-2ED5A1CAF045}" destId="{4E0FDC8D-934D-DF4F-B4DC-10AA5CBA600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EB05C4E-7F63-3A41-B944-8B707E5758D8}" type="doc">
      <dgm:prSet loTypeId="urn:microsoft.com/office/officeart/2008/layout/PictureStrips" loCatId="" qsTypeId="urn:microsoft.com/office/officeart/2005/8/quickstyle/simple4" qsCatId="simple" csTypeId="urn:microsoft.com/office/officeart/2005/8/colors/accent1_2" csCatId="accent1" phldr="1"/>
      <dgm:spPr/>
      <dgm:t>
        <a:bodyPr/>
        <a:lstStyle/>
        <a:p>
          <a:endParaRPr lang="en-US"/>
        </a:p>
      </dgm:t>
    </dgm:pt>
    <dgm:pt modelId="{C52B2419-57AF-764D-9D85-21BD55D68959}">
      <dgm:prSet phldrT="[Text]"/>
      <dgm:spPr>
        <a:solidFill>
          <a:schemeClr val="bg1">
            <a:lumMod val="85000"/>
            <a:alpha val="40000"/>
          </a:schemeClr>
        </a:solidFill>
        <a:ln>
          <a:solidFill>
            <a:srgbClr val="7F7F7F"/>
          </a:solidFill>
        </a:ln>
      </dgm:spPr>
      <dgm:t>
        <a:bodyPr/>
        <a:lstStyle/>
        <a:p>
          <a:r>
            <a:rPr lang="en-US" dirty="0" smtClean="0">
              <a:solidFill>
                <a:schemeClr val="bg1">
                  <a:lumMod val="75000"/>
                </a:schemeClr>
              </a:solidFill>
            </a:rPr>
            <a:t>Performance Testing Using </a:t>
          </a:r>
          <a:r>
            <a:rPr lang="en-US" b="1" dirty="0" smtClean="0">
              <a:solidFill>
                <a:schemeClr val="bg1">
                  <a:lumMod val="75000"/>
                </a:schemeClr>
              </a:solidFill>
            </a:rPr>
            <a:t>Benchmark Datasets</a:t>
          </a:r>
          <a:endParaRPr lang="en-US" b="1" dirty="0">
            <a:solidFill>
              <a:schemeClr val="bg1">
                <a:lumMod val="75000"/>
              </a:schemeClr>
            </a:solidFill>
          </a:endParaRPr>
        </a:p>
      </dgm:t>
    </dgm:pt>
    <dgm:pt modelId="{22041FD5-0E75-BE45-A427-14A54307527A}" type="parTrans" cxnId="{AC47D106-68E4-7440-B3AC-CAAEC0B7063C}">
      <dgm:prSet/>
      <dgm:spPr/>
      <dgm:t>
        <a:bodyPr/>
        <a:lstStyle/>
        <a:p>
          <a:endParaRPr lang="en-US"/>
        </a:p>
      </dgm:t>
    </dgm:pt>
    <dgm:pt modelId="{09FC1F21-8AB1-B344-A72E-5FEDBB8097BF}" type="sibTrans" cxnId="{AC47D106-68E4-7440-B3AC-CAAEC0B7063C}">
      <dgm:prSet/>
      <dgm:spPr/>
      <dgm:t>
        <a:bodyPr/>
        <a:lstStyle/>
        <a:p>
          <a:endParaRPr lang="en-US"/>
        </a:p>
      </dgm:t>
    </dgm:pt>
    <dgm:pt modelId="{CF9B2B8B-6CCB-FF4A-A49C-985558B50B73}">
      <dgm:prSet phldrT="[Text]"/>
      <dgm:spPr/>
      <dgm:t>
        <a:bodyPr/>
        <a:lstStyle/>
        <a:p>
          <a:r>
            <a:rPr lang="en-US" dirty="0" smtClean="0"/>
            <a:t>Performance Testing Using the new </a:t>
          </a:r>
          <a:r>
            <a:rPr lang="en-US" b="1" dirty="0" smtClean="0"/>
            <a:t>Diversified Age Group Dataset</a:t>
          </a:r>
          <a:endParaRPr lang="en-US" b="1" dirty="0"/>
        </a:p>
      </dgm:t>
    </dgm:pt>
    <dgm:pt modelId="{C0A8DF33-DCA6-B04B-A8EB-D4B8AC3E8C3F}" type="parTrans" cxnId="{E5BC2403-1B30-EA4D-A1E4-FAD5FCD72A47}">
      <dgm:prSet/>
      <dgm:spPr/>
      <dgm:t>
        <a:bodyPr/>
        <a:lstStyle/>
        <a:p>
          <a:endParaRPr lang="en-US"/>
        </a:p>
      </dgm:t>
    </dgm:pt>
    <dgm:pt modelId="{BAB05524-8902-2A47-B300-7530FC93C26B}" type="sibTrans" cxnId="{E5BC2403-1B30-EA4D-A1E4-FAD5FCD72A47}">
      <dgm:prSet/>
      <dgm:spPr/>
      <dgm:t>
        <a:bodyPr/>
        <a:lstStyle/>
        <a:p>
          <a:endParaRPr lang="en-US"/>
        </a:p>
      </dgm:t>
    </dgm:pt>
    <dgm:pt modelId="{BACB13D6-A297-0245-99C6-21EFEC93376B}">
      <dgm:prSet phldrT="[Text]"/>
      <dgm:spPr/>
      <dgm:t>
        <a:bodyPr/>
        <a:lstStyle/>
        <a:p>
          <a:r>
            <a:rPr lang="en-US" dirty="0" smtClean="0"/>
            <a:t>Performance Testing for </a:t>
          </a:r>
          <a:r>
            <a:rPr lang="en-US" b="1" dirty="0" smtClean="0"/>
            <a:t>Motion Transition Recognition</a:t>
          </a:r>
          <a:endParaRPr lang="en-US" b="1" dirty="0"/>
        </a:p>
      </dgm:t>
    </dgm:pt>
    <dgm:pt modelId="{D49B7267-D0B8-C041-923C-5111FCA282E2}" type="parTrans" cxnId="{2F4F4325-1F0A-424E-BB07-E030FDECBF89}">
      <dgm:prSet/>
      <dgm:spPr/>
      <dgm:t>
        <a:bodyPr/>
        <a:lstStyle/>
        <a:p>
          <a:endParaRPr lang="en-US"/>
        </a:p>
      </dgm:t>
    </dgm:pt>
    <dgm:pt modelId="{1374A7FF-2CD7-314E-BDDE-E2FB7D52951E}" type="sibTrans" cxnId="{2F4F4325-1F0A-424E-BB07-E030FDECBF89}">
      <dgm:prSet/>
      <dgm:spPr/>
      <dgm:t>
        <a:bodyPr/>
        <a:lstStyle/>
        <a:p>
          <a:endParaRPr lang="en-US"/>
        </a:p>
      </dgm:t>
    </dgm:pt>
    <dgm:pt modelId="{CA58EBE3-3FAA-6148-9074-6ACD1AD782C7}" type="pres">
      <dgm:prSet presAssocID="{9EB05C4E-7F63-3A41-B944-8B707E5758D8}" presName="Name0" presStyleCnt="0">
        <dgm:presLayoutVars>
          <dgm:dir/>
          <dgm:resizeHandles val="exact"/>
        </dgm:presLayoutVars>
      </dgm:prSet>
      <dgm:spPr/>
      <dgm:t>
        <a:bodyPr/>
        <a:lstStyle/>
        <a:p>
          <a:endParaRPr lang="en-US"/>
        </a:p>
      </dgm:t>
    </dgm:pt>
    <dgm:pt modelId="{03E2980D-BB22-F446-BF58-1ED68A7342F5}" type="pres">
      <dgm:prSet presAssocID="{C52B2419-57AF-764D-9D85-21BD55D68959}" presName="composite" presStyleCnt="0"/>
      <dgm:spPr/>
    </dgm:pt>
    <dgm:pt modelId="{7057A2F2-B571-3B47-921E-BDA0D9F63F90}" type="pres">
      <dgm:prSet presAssocID="{C52B2419-57AF-764D-9D85-21BD55D68959}" presName="rect1" presStyleLbl="trAlignAcc1" presStyleIdx="0" presStyleCnt="3">
        <dgm:presLayoutVars>
          <dgm:bulletEnabled val="1"/>
        </dgm:presLayoutVars>
      </dgm:prSet>
      <dgm:spPr/>
      <dgm:t>
        <a:bodyPr/>
        <a:lstStyle/>
        <a:p>
          <a:endParaRPr lang="en-US"/>
        </a:p>
      </dgm:t>
    </dgm:pt>
    <dgm:pt modelId="{2ADBDF9A-F7D5-554F-8B1D-AE66DA476C3B}" type="pres">
      <dgm:prSet presAssocID="{C52B2419-57AF-764D-9D85-21BD55D68959}" presName="rect2" presStyleLbl="fgImgPlace1" presStyleIdx="0" presStyleCnt="3" custScaleX="170547" custLinFactNeighborX="-90359" custLinFactNeighborY="2070"/>
      <dgm:spPr>
        <a:blipFill rotWithShape="1">
          <a:blip xmlns:r="http://schemas.openxmlformats.org/officeDocument/2006/relationships" r:embed="rId1">
            <a:grayscl/>
          </a:blip>
          <a:stretch>
            <a:fillRect/>
          </a:stretch>
        </a:blipFill>
        <a:ln>
          <a:solidFill>
            <a:schemeClr val="bg1">
              <a:lumMod val="50000"/>
            </a:schemeClr>
          </a:solidFill>
        </a:ln>
      </dgm:spPr>
    </dgm:pt>
    <dgm:pt modelId="{02436C40-E7AF-7D46-9234-32A668AFF292}" type="pres">
      <dgm:prSet presAssocID="{09FC1F21-8AB1-B344-A72E-5FEDBB8097BF}" presName="sibTrans" presStyleCnt="0"/>
      <dgm:spPr/>
    </dgm:pt>
    <dgm:pt modelId="{19CE4E35-FD4F-FE40-8061-F90127779F1F}" type="pres">
      <dgm:prSet presAssocID="{CF9B2B8B-6CCB-FF4A-A49C-985558B50B73}" presName="composite" presStyleCnt="0"/>
      <dgm:spPr/>
    </dgm:pt>
    <dgm:pt modelId="{B9AC39BB-E36E-E148-8352-10E25853CE04}" type="pres">
      <dgm:prSet presAssocID="{CF9B2B8B-6CCB-FF4A-A49C-985558B50B73}" presName="rect1" presStyleLbl="trAlignAcc1" presStyleIdx="1" presStyleCnt="3">
        <dgm:presLayoutVars>
          <dgm:bulletEnabled val="1"/>
        </dgm:presLayoutVars>
      </dgm:prSet>
      <dgm:spPr/>
      <dgm:t>
        <a:bodyPr/>
        <a:lstStyle/>
        <a:p>
          <a:endParaRPr lang="en-US"/>
        </a:p>
      </dgm:t>
    </dgm:pt>
    <dgm:pt modelId="{CC4E8459-3A4C-1142-8690-17E69CF102F9}" type="pres">
      <dgm:prSet presAssocID="{CF9B2B8B-6CCB-FF4A-A49C-985558B50B73}" presName="rect2" presStyleLbl="fgImgPlace1" presStyleIdx="1" presStyleCnt="3" custScaleX="172639" custLinFactNeighborX="-92939" custLinFactNeighborY="2529"/>
      <dgm:spPr>
        <a:blipFill rotWithShape="1">
          <a:blip xmlns:r="http://schemas.openxmlformats.org/officeDocument/2006/relationships" r:embed="rId2"/>
          <a:stretch>
            <a:fillRect/>
          </a:stretch>
        </a:blipFill>
        <a:ln>
          <a:solidFill>
            <a:srgbClr val="7F7F7F"/>
          </a:solidFill>
        </a:ln>
      </dgm:spPr>
    </dgm:pt>
    <dgm:pt modelId="{B5642AC1-5FF7-E649-8962-3F8964887E38}" type="pres">
      <dgm:prSet presAssocID="{BAB05524-8902-2A47-B300-7530FC93C26B}" presName="sibTrans" presStyleCnt="0"/>
      <dgm:spPr/>
    </dgm:pt>
    <dgm:pt modelId="{3A8ADF45-81F6-BC4F-8AB5-2ED5A1CAF045}" type="pres">
      <dgm:prSet presAssocID="{BACB13D6-A297-0245-99C6-21EFEC93376B}" presName="composite" presStyleCnt="0"/>
      <dgm:spPr/>
    </dgm:pt>
    <dgm:pt modelId="{95CB26F5-3AF8-F841-A799-C8653F04FFE6}" type="pres">
      <dgm:prSet presAssocID="{BACB13D6-A297-0245-99C6-21EFEC93376B}" presName="rect1" presStyleLbl="trAlignAcc1" presStyleIdx="2" presStyleCnt="3">
        <dgm:presLayoutVars>
          <dgm:bulletEnabled val="1"/>
        </dgm:presLayoutVars>
      </dgm:prSet>
      <dgm:spPr/>
      <dgm:t>
        <a:bodyPr/>
        <a:lstStyle/>
        <a:p>
          <a:endParaRPr lang="en-US"/>
        </a:p>
      </dgm:t>
    </dgm:pt>
    <dgm:pt modelId="{4E0FDC8D-934D-DF4F-B4DC-10AA5CBA600B}" type="pres">
      <dgm:prSet presAssocID="{BACB13D6-A297-0245-99C6-21EFEC93376B}" presName="rect2" presStyleLbl="fgImgPlace1" presStyleIdx="2" presStyleCnt="3" custScaleX="168940" custLinFactNeighborX="-91041" custLinFactNeighborY="2529"/>
      <dgm:spPr>
        <a:blipFill rotWithShape="1">
          <a:blip xmlns:r="http://schemas.openxmlformats.org/officeDocument/2006/relationships" r:embed="rId3"/>
          <a:stretch>
            <a:fillRect/>
          </a:stretch>
        </a:blipFill>
        <a:ln>
          <a:solidFill>
            <a:srgbClr val="7F7F7F"/>
          </a:solidFill>
        </a:ln>
      </dgm:spPr>
      <dgm:t>
        <a:bodyPr/>
        <a:lstStyle/>
        <a:p>
          <a:endParaRPr lang="en-US"/>
        </a:p>
      </dgm:t>
    </dgm:pt>
  </dgm:ptLst>
  <dgm:cxnLst>
    <dgm:cxn modelId="{AC47D106-68E4-7440-B3AC-CAAEC0B7063C}" srcId="{9EB05C4E-7F63-3A41-B944-8B707E5758D8}" destId="{C52B2419-57AF-764D-9D85-21BD55D68959}" srcOrd="0" destOrd="0" parTransId="{22041FD5-0E75-BE45-A427-14A54307527A}" sibTransId="{09FC1F21-8AB1-B344-A72E-5FEDBB8097BF}"/>
    <dgm:cxn modelId="{2F4F4325-1F0A-424E-BB07-E030FDECBF89}" srcId="{9EB05C4E-7F63-3A41-B944-8B707E5758D8}" destId="{BACB13D6-A297-0245-99C6-21EFEC93376B}" srcOrd="2" destOrd="0" parTransId="{D49B7267-D0B8-C041-923C-5111FCA282E2}" sibTransId="{1374A7FF-2CD7-314E-BDDE-E2FB7D52951E}"/>
    <dgm:cxn modelId="{EA50DAD9-D2E2-F14F-B7D7-49ED6AA4DDC3}" type="presOf" srcId="{C52B2419-57AF-764D-9D85-21BD55D68959}" destId="{7057A2F2-B571-3B47-921E-BDA0D9F63F90}" srcOrd="0" destOrd="0" presId="urn:microsoft.com/office/officeart/2008/layout/PictureStrips"/>
    <dgm:cxn modelId="{028D7EB8-A460-ED4C-9481-60046C049185}" type="presOf" srcId="{BACB13D6-A297-0245-99C6-21EFEC93376B}" destId="{95CB26F5-3AF8-F841-A799-C8653F04FFE6}" srcOrd="0" destOrd="0" presId="urn:microsoft.com/office/officeart/2008/layout/PictureStrips"/>
    <dgm:cxn modelId="{BDE13017-4D9B-5A40-AEC7-3F9063D83583}" type="presOf" srcId="{CF9B2B8B-6CCB-FF4A-A49C-985558B50B73}" destId="{B9AC39BB-E36E-E148-8352-10E25853CE04}" srcOrd="0" destOrd="0" presId="urn:microsoft.com/office/officeart/2008/layout/PictureStrips"/>
    <dgm:cxn modelId="{0F93705A-7374-E041-8E2F-03AE652D260A}" type="presOf" srcId="{9EB05C4E-7F63-3A41-B944-8B707E5758D8}" destId="{CA58EBE3-3FAA-6148-9074-6ACD1AD782C7}" srcOrd="0" destOrd="0" presId="urn:microsoft.com/office/officeart/2008/layout/PictureStrips"/>
    <dgm:cxn modelId="{E5BC2403-1B30-EA4D-A1E4-FAD5FCD72A47}" srcId="{9EB05C4E-7F63-3A41-B944-8B707E5758D8}" destId="{CF9B2B8B-6CCB-FF4A-A49C-985558B50B73}" srcOrd="1" destOrd="0" parTransId="{C0A8DF33-DCA6-B04B-A8EB-D4B8AC3E8C3F}" sibTransId="{BAB05524-8902-2A47-B300-7530FC93C26B}"/>
    <dgm:cxn modelId="{FC69A31F-8B1D-B640-B0B7-55DE7CD06AB4}" type="presParOf" srcId="{CA58EBE3-3FAA-6148-9074-6ACD1AD782C7}" destId="{03E2980D-BB22-F446-BF58-1ED68A7342F5}" srcOrd="0" destOrd="0" presId="urn:microsoft.com/office/officeart/2008/layout/PictureStrips"/>
    <dgm:cxn modelId="{C0230710-9407-1A4B-A661-4ACD29A20193}" type="presParOf" srcId="{03E2980D-BB22-F446-BF58-1ED68A7342F5}" destId="{7057A2F2-B571-3B47-921E-BDA0D9F63F90}" srcOrd="0" destOrd="0" presId="urn:microsoft.com/office/officeart/2008/layout/PictureStrips"/>
    <dgm:cxn modelId="{FC08646A-0098-9044-A92A-AFB2185195E5}" type="presParOf" srcId="{03E2980D-BB22-F446-BF58-1ED68A7342F5}" destId="{2ADBDF9A-F7D5-554F-8B1D-AE66DA476C3B}" srcOrd="1" destOrd="0" presId="urn:microsoft.com/office/officeart/2008/layout/PictureStrips"/>
    <dgm:cxn modelId="{2E334D89-898B-8B4B-81F1-4132A0FE7905}" type="presParOf" srcId="{CA58EBE3-3FAA-6148-9074-6ACD1AD782C7}" destId="{02436C40-E7AF-7D46-9234-32A668AFF292}" srcOrd="1" destOrd="0" presId="urn:microsoft.com/office/officeart/2008/layout/PictureStrips"/>
    <dgm:cxn modelId="{F8A027FF-618F-8E4D-A849-42BD0F145B5E}" type="presParOf" srcId="{CA58EBE3-3FAA-6148-9074-6ACD1AD782C7}" destId="{19CE4E35-FD4F-FE40-8061-F90127779F1F}" srcOrd="2" destOrd="0" presId="urn:microsoft.com/office/officeart/2008/layout/PictureStrips"/>
    <dgm:cxn modelId="{01F5031D-1F22-4E41-ADC9-04C50D9202CE}" type="presParOf" srcId="{19CE4E35-FD4F-FE40-8061-F90127779F1F}" destId="{B9AC39BB-E36E-E148-8352-10E25853CE04}" srcOrd="0" destOrd="0" presId="urn:microsoft.com/office/officeart/2008/layout/PictureStrips"/>
    <dgm:cxn modelId="{11D6D1C3-6C95-A748-BCAA-AD7F434F5CF1}" type="presParOf" srcId="{19CE4E35-FD4F-FE40-8061-F90127779F1F}" destId="{CC4E8459-3A4C-1142-8690-17E69CF102F9}" srcOrd="1" destOrd="0" presId="urn:microsoft.com/office/officeart/2008/layout/PictureStrips"/>
    <dgm:cxn modelId="{F2D1F3DD-C44F-7445-8141-367E6B31776C}" type="presParOf" srcId="{CA58EBE3-3FAA-6148-9074-6ACD1AD782C7}" destId="{B5642AC1-5FF7-E649-8962-3F8964887E38}" srcOrd="3" destOrd="0" presId="urn:microsoft.com/office/officeart/2008/layout/PictureStrips"/>
    <dgm:cxn modelId="{E320D5E9-AA0C-C94E-A4C7-E7EE16A63D5E}" type="presParOf" srcId="{CA58EBE3-3FAA-6148-9074-6ACD1AD782C7}" destId="{3A8ADF45-81F6-BC4F-8AB5-2ED5A1CAF045}" srcOrd="4" destOrd="0" presId="urn:microsoft.com/office/officeart/2008/layout/PictureStrips"/>
    <dgm:cxn modelId="{5399DE2F-16A1-344E-8755-D9B1648894BA}" type="presParOf" srcId="{3A8ADF45-81F6-BC4F-8AB5-2ED5A1CAF045}" destId="{95CB26F5-3AF8-F841-A799-C8653F04FFE6}" srcOrd="0" destOrd="0" presId="urn:microsoft.com/office/officeart/2008/layout/PictureStrips"/>
    <dgm:cxn modelId="{56D8A699-E777-1C4F-BD59-F6035DF403F8}" type="presParOf" srcId="{3A8ADF45-81F6-BC4F-8AB5-2ED5A1CAF045}" destId="{4E0FDC8D-934D-DF4F-B4DC-10AA5CBA600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B05C4E-7F63-3A41-B944-8B707E5758D8}" type="doc">
      <dgm:prSet loTypeId="urn:microsoft.com/office/officeart/2008/layout/PictureStrips" loCatId="" qsTypeId="urn:microsoft.com/office/officeart/2005/8/quickstyle/simple4" qsCatId="simple" csTypeId="urn:microsoft.com/office/officeart/2005/8/colors/accent1_2" csCatId="accent1" phldr="1"/>
      <dgm:spPr/>
      <dgm:t>
        <a:bodyPr/>
        <a:lstStyle/>
        <a:p>
          <a:endParaRPr lang="en-US"/>
        </a:p>
      </dgm:t>
    </dgm:pt>
    <dgm:pt modelId="{C52B2419-57AF-764D-9D85-21BD55D68959}">
      <dgm:prSet phldrT="[Text]"/>
      <dgm:spPr>
        <a:solidFill>
          <a:schemeClr val="bg1">
            <a:lumMod val="85000"/>
            <a:alpha val="40000"/>
          </a:schemeClr>
        </a:solidFill>
        <a:ln>
          <a:solidFill>
            <a:srgbClr val="7F7F7F"/>
          </a:solidFill>
        </a:ln>
      </dgm:spPr>
      <dgm:t>
        <a:bodyPr/>
        <a:lstStyle/>
        <a:p>
          <a:r>
            <a:rPr lang="en-US" dirty="0" smtClean="0">
              <a:solidFill>
                <a:schemeClr val="bg1">
                  <a:lumMod val="75000"/>
                </a:schemeClr>
              </a:solidFill>
            </a:rPr>
            <a:t>Performance Testing Using </a:t>
          </a:r>
          <a:r>
            <a:rPr lang="en-US" b="1" dirty="0" smtClean="0">
              <a:solidFill>
                <a:schemeClr val="bg1">
                  <a:lumMod val="75000"/>
                </a:schemeClr>
              </a:solidFill>
            </a:rPr>
            <a:t>Benchmark Datasets</a:t>
          </a:r>
          <a:endParaRPr lang="en-US" b="1" dirty="0">
            <a:solidFill>
              <a:schemeClr val="bg1">
                <a:lumMod val="75000"/>
              </a:schemeClr>
            </a:solidFill>
          </a:endParaRPr>
        </a:p>
      </dgm:t>
    </dgm:pt>
    <dgm:pt modelId="{22041FD5-0E75-BE45-A427-14A54307527A}" type="parTrans" cxnId="{AC47D106-68E4-7440-B3AC-CAAEC0B7063C}">
      <dgm:prSet/>
      <dgm:spPr/>
      <dgm:t>
        <a:bodyPr/>
        <a:lstStyle/>
        <a:p>
          <a:endParaRPr lang="en-US"/>
        </a:p>
      </dgm:t>
    </dgm:pt>
    <dgm:pt modelId="{09FC1F21-8AB1-B344-A72E-5FEDBB8097BF}" type="sibTrans" cxnId="{AC47D106-68E4-7440-B3AC-CAAEC0B7063C}">
      <dgm:prSet/>
      <dgm:spPr/>
      <dgm:t>
        <a:bodyPr/>
        <a:lstStyle/>
        <a:p>
          <a:endParaRPr lang="en-US"/>
        </a:p>
      </dgm:t>
    </dgm:pt>
    <dgm:pt modelId="{CF9B2B8B-6CCB-FF4A-A49C-985558B50B73}">
      <dgm:prSet phldrT="[Text]"/>
      <dgm:spPr>
        <a:solidFill>
          <a:srgbClr val="D9D9D9">
            <a:alpha val="40000"/>
          </a:srgbClr>
        </a:solidFill>
        <a:ln>
          <a:solidFill>
            <a:srgbClr val="7F7F7F"/>
          </a:solidFill>
        </a:ln>
      </dgm:spPr>
      <dgm:t>
        <a:bodyPr/>
        <a:lstStyle/>
        <a:p>
          <a:r>
            <a:rPr lang="en-US" dirty="0" smtClean="0">
              <a:solidFill>
                <a:srgbClr val="BFBFBF"/>
              </a:solidFill>
            </a:rPr>
            <a:t>Performance Testing Using the new </a:t>
          </a:r>
          <a:r>
            <a:rPr lang="en-US" b="1" dirty="0" smtClean="0">
              <a:solidFill>
                <a:srgbClr val="BFBFBF"/>
              </a:solidFill>
            </a:rPr>
            <a:t>Diversified Age Group Dataset</a:t>
          </a:r>
          <a:endParaRPr lang="en-US" b="1" dirty="0">
            <a:solidFill>
              <a:srgbClr val="BFBFBF"/>
            </a:solidFill>
          </a:endParaRPr>
        </a:p>
      </dgm:t>
    </dgm:pt>
    <dgm:pt modelId="{C0A8DF33-DCA6-B04B-A8EB-D4B8AC3E8C3F}" type="parTrans" cxnId="{E5BC2403-1B30-EA4D-A1E4-FAD5FCD72A47}">
      <dgm:prSet/>
      <dgm:spPr/>
      <dgm:t>
        <a:bodyPr/>
        <a:lstStyle/>
        <a:p>
          <a:endParaRPr lang="en-US"/>
        </a:p>
      </dgm:t>
    </dgm:pt>
    <dgm:pt modelId="{BAB05524-8902-2A47-B300-7530FC93C26B}" type="sibTrans" cxnId="{E5BC2403-1B30-EA4D-A1E4-FAD5FCD72A47}">
      <dgm:prSet/>
      <dgm:spPr/>
      <dgm:t>
        <a:bodyPr/>
        <a:lstStyle/>
        <a:p>
          <a:endParaRPr lang="en-US"/>
        </a:p>
      </dgm:t>
    </dgm:pt>
    <dgm:pt modelId="{BACB13D6-A297-0245-99C6-21EFEC93376B}">
      <dgm:prSet phldrT="[Text]"/>
      <dgm:spPr/>
      <dgm:t>
        <a:bodyPr/>
        <a:lstStyle/>
        <a:p>
          <a:r>
            <a:rPr lang="en-US" dirty="0" smtClean="0"/>
            <a:t>Performance Testing for </a:t>
          </a:r>
          <a:r>
            <a:rPr lang="en-US" b="1" dirty="0" smtClean="0"/>
            <a:t>Motion Transition Recognition</a:t>
          </a:r>
          <a:endParaRPr lang="en-US" b="1" dirty="0"/>
        </a:p>
      </dgm:t>
    </dgm:pt>
    <dgm:pt modelId="{D49B7267-D0B8-C041-923C-5111FCA282E2}" type="parTrans" cxnId="{2F4F4325-1F0A-424E-BB07-E030FDECBF89}">
      <dgm:prSet/>
      <dgm:spPr/>
      <dgm:t>
        <a:bodyPr/>
        <a:lstStyle/>
        <a:p>
          <a:endParaRPr lang="en-US"/>
        </a:p>
      </dgm:t>
    </dgm:pt>
    <dgm:pt modelId="{1374A7FF-2CD7-314E-BDDE-E2FB7D52951E}" type="sibTrans" cxnId="{2F4F4325-1F0A-424E-BB07-E030FDECBF89}">
      <dgm:prSet/>
      <dgm:spPr/>
      <dgm:t>
        <a:bodyPr/>
        <a:lstStyle/>
        <a:p>
          <a:endParaRPr lang="en-US"/>
        </a:p>
      </dgm:t>
    </dgm:pt>
    <dgm:pt modelId="{CA58EBE3-3FAA-6148-9074-6ACD1AD782C7}" type="pres">
      <dgm:prSet presAssocID="{9EB05C4E-7F63-3A41-B944-8B707E5758D8}" presName="Name0" presStyleCnt="0">
        <dgm:presLayoutVars>
          <dgm:dir/>
          <dgm:resizeHandles val="exact"/>
        </dgm:presLayoutVars>
      </dgm:prSet>
      <dgm:spPr/>
      <dgm:t>
        <a:bodyPr/>
        <a:lstStyle/>
        <a:p>
          <a:endParaRPr lang="en-US"/>
        </a:p>
      </dgm:t>
    </dgm:pt>
    <dgm:pt modelId="{03E2980D-BB22-F446-BF58-1ED68A7342F5}" type="pres">
      <dgm:prSet presAssocID="{C52B2419-57AF-764D-9D85-21BD55D68959}" presName="composite" presStyleCnt="0"/>
      <dgm:spPr/>
    </dgm:pt>
    <dgm:pt modelId="{7057A2F2-B571-3B47-921E-BDA0D9F63F90}" type="pres">
      <dgm:prSet presAssocID="{C52B2419-57AF-764D-9D85-21BD55D68959}" presName="rect1" presStyleLbl="trAlignAcc1" presStyleIdx="0" presStyleCnt="3">
        <dgm:presLayoutVars>
          <dgm:bulletEnabled val="1"/>
        </dgm:presLayoutVars>
      </dgm:prSet>
      <dgm:spPr/>
      <dgm:t>
        <a:bodyPr/>
        <a:lstStyle/>
        <a:p>
          <a:endParaRPr lang="en-US"/>
        </a:p>
      </dgm:t>
    </dgm:pt>
    <dgm:pt modelId="{2ADBDF9A-F7D5-554F-8B1D-AE66DA476C3B}" type="pres">
      <dgm:prSet presAssocID="{C52B2419-57AF-764D-9D85-21BD55D68959}" presName="rect2" presStyleLbl="fgImgPlace1" presStyleIdx="0" presStyleCnt="3" custScaleX="170547" custLinFactNeighborX="-90359" custLinFactNeighborY="2070"/>
      <dgm:spPr>
        <a:blipFill rotWithShape="1">
          <a:blip xmlns:r="http://schemas.openxmlformats.org/officeDocument/2006/relationships" r:embed="rId1">
            <a:grayscl/>
          </a:blip>
          <a:stretch>
            <a:fillRect/>
          </a:stretch>
        </a:blipFill>
        <a:ln>
          <a:solidFill>
            <a:schemeClr val="bg1">
              <a:lumMod val="50000"/>
            </a:schemeClr>
          </a:solidFill>
        </a:ln>
      </dgm:spPr>
    </dgm:pt>
    <dgm:pt modelId="{02436C40-E7AF-7D46-9234-32A668AFF292}" type="pres">
      <dgm:prSet presAssocID="{09FC1F21-8AB1-B344-A72E-5FEDBB8097BF}" presName="sibTrans" presStyleCnt="0"/>
      <dgm:spPr/>
    </dgm:pt>
    <dgm:pt modelId="{19CE4E35-FD4F-FE40-8061-F90127779F1F}" type="pres">
      <dgm:prSet presAssocID="{CF9B2B8B-6CCB-FF4A-A49C-985558B50B73}" presName="composite" presStyleCnt="0"/>
      <dgm:spPr/>
    </dgm:pt>
    <dgm:pt modelId="{B9AC39BB-E36E-E148-8352-10E25853CE04}" type="pres">
      <dgm:prSet presAssocID="{CF9B2B8B-6CCB-FF4A-A49C-985558B50B73}" presName="rect1" presStyleLbl="trAlignAcc1" presStyleIdx="1" presStyleCnt="3">
        <dgm:presLayoutVars>
          <dgm:bulletEnabled val="1"/>
        </dgm:presLayoutVars>
      </dgm:prSet>
      <dgm:spPr/>
      <dgm:t>
        <a:bodyPr/>
        <a:lstStyle/>
        <a:p>
          <a:endParaRPr lang="en-US"/>
        </a:p>
      </dgm:t>
    </dgm:pt>
    <dgm:pt modelId="{CC4E8459-3A4C-1142-8690-17E69CF102F9}" type="pres">
      <dgm:prSet presAssocID="{CF9B2B8B-6CCB-FF4A-A49C-985558B50B73}" presName="rect2" presStyleLbl="fgImgPlace1" presStyleIdx="1" presStyleCnt="3" custScaleX="172639" custLinFactNeighborX="-92939" custLinFactNeighborY="2529"/>
      <dgm:spPr>
        <a:blipFill rotWithShape="1">
          <a:blip xmlns:r="http://schemas.openxmlformats.org/officeDocument/2006/relationships" r:embed="rId2">
            <a:extLst>
              <a:ext uri="{BEBA8EAE-BF5A-486C-A8C5-ECC9F3942E4B}">
                <a14:imgProps xmlns:a14="http://schemas.microsoft.com/office/drawing/2010/main">
                  <a14:imgLayer r:embed="rId3">
                    <a14:imgEffect>
                      <a14:saturation sat="0"/>
                    </a14:imgEffect>
                  </a14:imgLayer>
                </a14:imgProps>
              </a:ext>
            </a:extLst>
          </a:blip>
          <a:stretch>
            <a:fillRect/>
          </a:stretch>
        </a:blipFill>
        <a:ln>
          <a:solidFill>
            <a:srgbClr val="7F7F7F"/>
          </a:solidFill>
        </a:ln>
      </dgm:spPr>
    </dgm:pt>
    <dgm:pt modelId="{B5642AC1-5FF7-E649-8962-3F8964887E38}" type="pres">
      <dgm:prSet presAssocID="{BAB05524-8902-2A47-B300-7530FC93C26B}" presName="sibTrans" presStyleCnt="0"/>
      <dgm:spPr/>
    </dgm:pt>
    <dgm:pt modelId="{3A8ADF45-81F6-BC4F-8AB5-2ED5A1CAF045}" type="pres">
      <dgm:prSet presAssocID="{BACB13D6-A297-0245-99C6-21EFEC93376B}" presName="composite" presStyleCnt="0"/>
      <dgm:spPr/>
    </dgm:pt>
    <dgm:pt modelId="{95CB26F5-3AF8-F841-A799-C8653F04FFE6}" type="pres">
      <dgm:prSet presAssocID="{BACB13D6-A297-0245-99C6-21EFEC93376B}" presName="rect1" presStyleLbl="trAlignAcc1" presStyleIdx="2" presStyleCnt="3">
        <dgm:presLayoutVars>
          <dgm:bulletEnabled val="1"/>
        </dgm:presLayoutVars>
      </dgm:prSet>
      <dgm:spPr/>
      <dgm:t>
        <a:bodyPr/>
        <a:lstStyle/>
        <a:p>
          <a:endParaRPr lang="en-US"/>
        </a:p>
      </dgm:t>
    </dgm:pt>
    <dgm:pt modelId="{4E0FDC8D-934D-DF4F-B4DC-10AA5CBA600B}" type="pres">
      <dgm:prSet presAssocID="{BACB13D6-A297-0245-99C6-21EFEC93376B}" presName="rect2" presStyleLbl="fgImgPlace1" presStyleIdx="2" presStyleCnt="3" custScaleX="168940" custLinFactNeighborX="-91041" custLinFactNeighborY="2529"/>
      <dgm:spPr>
        <a:blipFill rotWithShape="1">
          <a:blip xmlns:r="http://schemas.openxmlformats.org/officeDocument/2006/relationships" r:embed="rId4"/>
          <a:stretch>
            <a:fillRect/>
          </a:stretch>
        </a:blipFill>
        <a:ln>
          <a:solidFill>
            <a:srgbClr val="7F7F7F"/>
          </a:solidFill>
        </a:ln>
      </dgm:spPr>
      <dgm:t>
        <a:bodyPr/>
        <a:lstStyle/>
        <a:p>
          <a:endParaRPr lang="en-US"/>
        </a:p>
      </dgm:t>
    </dgm:pt>
  </dgm:ptLst>
  <dgm:cxnLst>
    <dgm:cxn modelId="{AC47D106-68E4-7440-B3AC-CAAEC0B7063C}" srcId="{9EB05C4E-7F63-3A41-B944-8B707E5758D8}" destId="{C52B2419-57AF-764D-9D85-21BD55D68959}" srcOrd="0" destOrd="0" parTransId="{22041FD5-0E75-BE45-A427-14A54307527A}" sibTransId="{09FC1F21-8AB1-B344-A72E-5FEDBB8097BF}"/>
    <dgm:cxn modelId="{9A0127FB-1724-4048-BB9B-511CBE69606F}" type="presOf" srcId="{9EB05C4E-7F63-3A41-B944-8B707E5758D8}" destId="{CA58EBE3-3FAA-6148-9074-6ACD1AD782C7}" srcOrd="0" destOrd="0" presId="urn:microsoft.com/office/officeart/2008/layout/PictureStrips"/>
    <dgm:cxn modelId="{2F4F4325-1F0A-424E-BB07-E030FDECBF89}" srcId="{9EB05C4E-7F63-3A41-B944-8B707E5758D8}" destId="{BACB13D6-A297-0245-99C6-21EFEC93376B}" srcOrd="2" destOrd="0" parTransId="{D49B7267-D0B8-C041-923C-5111FCA282E2}" sibTransId="{1374A7FF-2CD7-314E-BDDE-E2FB7D52951E}"/>
    <dgm:cxn modelId="{72B18186-59DE-7C4E-852D-2F05925F2CD9}" type="presOf" srcId="{C52B2419-57AF-764D-9D85-21BD55D68959}" destId="{7057A2F2-B571-3B47-921E-BDA0D9F63F90}" srcOrd="0" destOrd="0" presId="urn:microsoft.com/office/officeart/2008/layout/PictureStrips"/>
    <dgm:cxn modelId="{B8B9261E-50E7-7343-8868-BF74F508AC97}" type="presOf" srcId="{BACB13D6-A297-0245-99C6-21EFEC93376B}" destId="{95CB26F5-3AF8-F841-A799-C8653F04FFE6}" srcOrd="0" destOrd="0" presId="urn:microsoft.com/office/officeart/2008/layout/PictureStrips"/>
    <dgm:cxn modelId="{C0A0F054-2F0E-4745-AC58-5D4DC8B7736A}" type="presOf" srcId="{CF9B2B8B-6CCB-FF4A-A49C-985558B50B73}" destId="{B9AC39BB-E36E-E148-8352-10E25853CE04}" srcOrd="0" destOrd="0" presId="urn:microsoft.com/office/officeart/2008/layout/PictureStrips"/>
    <dgm:cxn modelId="{E5BC2403-1B30-EA4D-A1E4-FAD5FCD72A47}" srcId="{9EB05C4E-7F63-3A41-B944-8B707E5758D8}" destId="{CF9B2B8B-6CCB-FF4A-A49C-985558B50B73}" srcOrd="1" destOrd="0" parTransId="{C0A8DF33-DCA6-B04B-A8EB-D4B8AC3E8C3F}" sibTransId="{BAB05524-8902-2A47-B300-7530FC93C26B}"/>
    <dgm:cxn modelId="{83D89A41-BFB1-A949-A33A-5C23893C7F73}" type="presParOf" srcId="{CA58EBE3-3FAA-6148-9074-6ACD1AD782C7}" destId="{03E2980D-BB22-F446-BF58-1ED68A7342F5}" srcOrd="0" destOrd="0" presId="urn:microsoft.com/office/officeart/2008/layout/PictureStrips"/>
    <dgm:cxn modelId="{7C6E446E-DDE4-8148-B526-9D453665E19A}" type="presParOf" srcId="{03E2980D-BB22-F446-BF58-1ED68A7342F5}" destId="{7057A2F2-B571-3B47-921E-BDA0D9F63F90}" srcOrd="0" destOrd="0" presId="urn:microsoft.com/office/officeart/2008/layout/PictureStrips"/>
    <dgm:cxn modelId="{29930466-D740-994F-8DAB-198B143EA686}" type="presParOf" srcId="{03E2980D-BB22-F446-BF58-1ED68A7342F5}" destId="{2ADBDF9A-F7D5-554F-8B1D-AE66DA476C3B}" srcOrd="1" destOrd="0" presId="urn:microsoft.com/office/officeart/2008/layout/PictureStrips"/>
    <dgm:cxn modelId="{F5037204-6CBC-6D48-9264-4C9D6F71A30B}" type="presParOf" srcId="{CA58EBE3-3FAA-6148-9074-6ACD1AD782C7}" destId="{02436C40-E7AF-7D46-9234-32A668AFF292}" srcOrd="1" destOrd="0" presId="urn:microsoft.com/office/officeart/2008/layout/PictureStrips"/>
    <dgm:cxn modelId="{CC2E44DB-13C9-5941-8377-10934DE60809}" type="presParOf" srcId="{CA58EBE3-3FAA-6148-9074-6ACD1AD782C7}" destId="{19CE4E35-FD4F-FE40-8061-F90127779F1F}" srcOrd="2" destOrd="0" presId="urn:microsoft.com/office/officeart/2008/layout/PictureStrips"/>
    <dgm:cxn modelId="{74ABE912-B277-0A4E-A6F7-E93226462473}" type="presParOf" srcId="{19CE4E35-FD4F-FE40-8061-F90127779F1F}" destId="{B9AC39BB-E36E-E148-8352-10E25853CE04}" srcOrd="0" destOrd="0" presId="urn:microsoft.com/office/officeart/2008/layout/PictureStrips"/>
    <dgm:cxn modelId="{E1D1ACA7-6DFA-7C41-915A-82E0C17E2D14}" type="presParOf" srcId="{19CE4E35-FD4F-FE40-8061-F90127779F1F}" destId="{CC4E8459-3A4C-1142-8690-17E69CF102F9}" srcOrd="1" destOrd="0" presId="urn:microsoft.com/office/officeart/2008/layout/PictureStrips"/>
    <dgm:cxn modelId="{185F71EE-9E91-9A41-B042-C48E8B611107}" type="presParOf" srcId="{CA58EBE3-3FAA-6148-9074-6ACD1AD782C7}" destId="{B5642AC1-5FF7-E649-8962-3F8964887E38}" srcOrd="3" destOrd="0" presId="urn:microsoft.com/office/officeart/2008/layout/PictureStrips"/>
    <dgm:cxn modelId="{F7631E81-8E33-E643-A3CD-13422494DFC8}" type="presParOf" srcId="{CA58EBE3-3FAA-6148-9074-6ACD1AD782C7}" destId="{3A8ADF45-81F6-BC4F-8AB5-2ED5A1CAF045}" srcOrd="4" destOrd="0" presId="urn:microsoft.com/office/officeart/2008/layout/PictureStrips"/>
    <dgm:cxn modelId="{1553E858-6455-4844-85C1-5FD8C230BA3E}" type="presParOf" srcId="{3A8ADF45-81F6-BC4F-8AB5-2ED5A1CAF045}" destId="{95CB26F5-3AF8-F841-A799-C8653F04FFE6}" srcOrd="0" destOrd="0" presId="urn:microsoft.com/office/officeart/2008/layout/PictureStrips"/>
    <dgm:cxn modelId="{F3FAE52D-9331-6A45-97D3-E53A6457F5A6}" type="presParOf" srcId="{3A8ADF45-81F6-BC4F-8AB5-2ED5A1CAF045}" destId="{4E0FDC8D-934D-DF4F-B4DC-10AA5CBA600B}"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3EBCC4A-434F-4109-B12C-8834BFBF5F8D}" type="doc">
      <dgm:prSet loTypeId="urn:microsoft.com/office/officeart/2008/layout/HexagonCluster" loCatId="relationship" qsTypeId="urn:microsoft.com/office/officeart/2005/8/quickstyle/simple2" qsCatId="simple" csTypeId="urn:microsoft.com/office/officeart/2005/8/colors/accent1_3" csCatId="accent1" phldr="1"/>
      <dgm:spPr/>
      <dgm:t>
        <a:bodyPr/>
        <a:lstStyle/>
        <a:p>
          <a:endParaRPr lang="en-SG"/>
        </a:p>
      </dgm:t>
    </dgm:pt>
    <dgm:pt modelId="{5EF4D647-3C58-4DA5-A32E-EAAA54EF4F31}">
      <dgm:prSet phldrT="[Text]"/>
      <dgm:spPr>
        <a:xfrm>
          <a:off x="1046705" y="1923707"/>
          <a:ext cx="1233016" cy="1058402"/>
        </a:xfrm>
        <a:prstGeom prst="hexagon">
          <a:avLst>
            <a:gd name="adj" fmla="val 25000"/>
            <a:gd name="vf" fmla="val 115470"/>
          </a:avLst>
        </a:prstGeom>
        <a:solidFill>
          <a:srgbClr val="4F81BD">
            <a:shade val="80000"/>
            <a:hueOff val="0"/>
            <a:satOff val="0"/>
            <a:lumOff val="0"/>
            <a:alphaOff val="0"/>
          </a:srgbClr>
        </a:solidFill>
        <a:ln w="25400" cap="flat" cmpd="sng" algn="ctr">
          <a:solidFill>
            <a:srgbClr val="4F81BD">
              <a:shade val="80000"/>
              <a:hueOff val="0"/>
              <a:satOff val="0"/>
              <a:lumOff val="0"/>
              <a:alphaOff val="0"/>
            </a:srgbClr>
          </a:solidFill>
          <a:prstDash val="solid"/>
        </a:ln>
        <a:effectLst>
          <a:glow rad="101600">
            <a:schemeClr val="bg2">
              <a:lumMod val="40000"/>
              <a:lumOff val="60000"/>
              <a:alpha val="75000"/>
            </a:schemeClr>
          </a:glow>
          <a:outerShdw blurRad="40000" dist="20000" dir="5400000" rotWithShape="0">
            <a:srgbClr val="000000">
              <a:alpha val="38000"/>
            </a:srgbClr>
          </a:outerShdw>
        </a:effectLst>
      </dgm:spPr>
      <dgm:t>
        <a:bodyPr/>
        <a:lstStyle/>
        <a:p>
          <a:r>
            <a:rPr lang="en-SG" dirty="0">
              <a:solidFill>
                <a:sysClr val="window" lastClr="FFFFFF"/>
              </a:solidFill>
              <a:latin typeface="Cambria"/>
              <a:ea typeface="+mn-ea"/>
              <a:cs typeface="+mn-cs"/>
            </a:rPr>
            <a:t>Home Installed Sensors</a:t>
          </a:r>
        </a:p>
      </dgm:t>
    </dgm:pt>
    <dgm:pt modelId="{773ECB19-F0E3-4B78-A961-3B064B2D6FD4}" type="parTrans" cxnId="{D191C033-5B93-4CD5-B4C5-B29528C34196}">
      <dgm:prSet/>
      <dgm:spPr/>
      <dgm:t>
        <a:bodyPr/>
        <a:lstStyle/>
        <a:p>
          <a:endParaRPr lang="en-SG"/>
        </a:p>
      </dgm:t>
    </dgm:pt>
    <dgm:pt modelId="{10F34954-9360-4CD1-9141-E3D478B7E977}" type="sibTrans" cxnId="{D191C033-5B93-4CD5-B4C5-B29528C34196}">
      <dgm:prSet/>
      <dgm:spPr>
        <a:xfrm>
          <a:off x="0" y="1348379"/>
          <a:ext cx="1233016" cy="1058402"/>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rgbClr val="4F81BD">
              <a:shade val="80000"/>
              <a:hueOff val="0"/>
              <a:satOff val="0"/>
              <a:lumOff val="0"/>
              <a:alphaOff val="0"/>
            </a:srgbClr>
          </a:solidFill>
          <a:prstDash val="solid"/>
        </a:ln>
        <a:effectLst/>
      </dgm:spPr>
      <dgm:t>
        <a:bodyPr/>
        <a:lstStyle/>
        <a:p>
          <a:endParaRPr lang="en-SG"/>
        </a:p>
      </dgm:t>
    </dgm:pt>
    <dgm:pt modelId="{584533D8-EC78-4BB3-BF05-678637696FED}">
      <dgm:prSet phldrT="[Text]"/>
      <dgm:spPr>
        <a:xfrm>
          <a:off x="2092325" y="1340271"/>
          <a:ext cx="1233016" cy="1058402"/>
        </a:xfrm>
        <a:prstGeom prst="hexagon">
          <a:avLst>
            <a:gd name="adj" fmla="val 25000"/>
            <a:gd name="vf" fmla="val 115470"/>
          </a:avLst>
        </a:prstGeom>
        <a:solidFill>
          <a:srgbClr val="4F81BD">
            <a:shade val="80000"/>
            <a:hueOff val="102082"/>
            <a:satOff val="-1464"/>
            <a:lumOff val="8538"/>
            <a:alphaOff val="0"/>
          </a:srgbClr>
        </a:solidFill>
        <a:ln w="25400" cap="flat" cmpd="sng" algn="ctr">
          <a:solidFill>
            <a:srgbClr val="4F81BD">
              <a:shade val="80000"/>
              <a:hueOff val="102082"/>
              <a:satOff val="-1464"/>
              <a:lumOff val="8538"/>
              <a:alphaOff val="0"/>
            </a:srgbClr>
          </a:solidFill>
          <a:prstDash val="solid"/>
        </a:ln>
        <a:effectLst>
          <a:glow rad="101600">
            <a:schemeClr val="bg2">
              <a:lumMod val="40000"/>
              <a:lumOff val="60000"/>
              <a:alpha val="75000"/>
            </a:schemeClr>
          </a:glow>
          <a:outerShdw blurRad="40000" dist="20000" dir="5400000" rotWithShape="0">
            <a:srgbClr val="000000">
              <a:alpha val="38000"/>
            </a:srgbClr>
          </a:outerShdw>
        </a:effectLst>
      </dgm:spPr>
      <dgm:t>
        <a:bodyPr/>
        <a:lstStyle/>
        <a:p>
          <a:r>
            <a:rPr lang="en-SG">
              <a:solidFill>
                <a:sysClr val="window" lastClr="FFFFFF"/>
              </a:solidFill>
              <a:latin typeface="Cambria"/>
              <a:ea typeface="+mn-ea"/>
              <a:cs typeface="+mn-cs"/>
            </a:rPr>
            <a:t>Online Information</a:t>
          </a:r>
        </a:p>
      </dgm:t>
    </dgm:pt>
    <dgm:pt modelId="{F8AED644-595B-48BE-A8E3-9B0CE052588F}" type="parTrans" cxnId="{4BD5A4DA-B93E-44CE-A212-6A5D21BE5559}">
      <dgm:prSet/>
      <dgm:spPr/>
      <dgm:t>
        <a:bodyPr/>
        <a:lstStyle/>
        <a:p>
          <a:endParaRPr lang="en-SG"/>
        </a:p>
      </dgm:t>
    </dgm:pt>
    <dgm:pt modelId="{DE53C80C-56B0-48CE-A2C5-7703C5810CF3}" type="sibTrans" cxnId="{4BD5A4DA-B93E-44CE-A212-6A5D21BE5559}">
      <dgm:prSet/>
      <dgm:spPr>
        <a:xfrm>
          <a:off x="3143376" y="1922029"/>
          <a:ext cx="1233016" cy="1058402"/>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w="25400" cap="flat" cmpd="sng" algn="ctr">
          <a:solidFill>
            <a:srgbClr val="4F81BD">
              <a:shade val="80000"/>
              <a:hueOff val="102082"/>
              <a:satOff val="-1464"/>
              <a:lumOff val="8538"/>
              <a:alphaOff val="0"/>
            </a:srgbClr>
          </a:solidFill>
          <a:prstDash val="solid"/>
        </a:ln>
        <a:effectLst/>
      </dgm:spPr>
      <dgm:t>
        <a:bodyPr/>
        <a:lstStyle/>
        <a:p>
          <a:endParaRPr lang="en-SG"/>
        </a:p>
      </dgm:t>
    </dgm:pt>
    <dgm:pt modelId="{15F6B6E8-7820-4BD7-BA1B-02A66F644D26}">
      <dgm:prSet phldrT="[Text]"/>
      <dgm:spPr>
        <a:xfrm>
          <a:off x="1046705" y="769975"/>
          <a:ext cx="1233016" cy="1058402"/>
        </a:xfrm>
        <a:prstGeom prst="hexagon">
          <a:avLst>
            <a:gd name="adj" fmla="val 25000"/>
            <a:gd name="vf" fmla="val 115470"/>
          </a:avLst>
        </a:prstGeom>
        <a:solidFill>
          <a:srgbClr val="4F81BD">
            <a:shade val="80000"/>
            <a:hueOff val="204164"/>
            <a:satOff val="-2928"/>
            <a:lumOff val="17077"/>
            <a:alphaOff val="0"/>
          </a:srgbClr>
        </a:solidFill>
        <a:ln w="25400" cap="flat" cmpd="sng" algn="ctr">
          <a:solidFill>
            <a:srgbClr val="4F81BD">
              <a:shade val="80000"/>
              <a:hueOff val="204164"/>
              <a:satOff val="-2928"/>
              <a:lumOff val="17077"/>
              <a:alphaOff val="0"/>
            </a:srgbClr>
          </a:solidFill>
          <a:prstDash val="solid"/>
        </a:ln>
        <a:effectLst>
          <a:glow rad="101600">
            <a:schemeClr val="bg2">
              <a:lumMod val="40000"/>
              <a:lumOff val="60000"/>
              <a:alpha val="40000"/>
            </a:schemeClr>
          </a:glow>
          <a:outerShdw blurRad="40000" dist="20000" dir="5400000" rotWithShape="0">
            <a:srgbClr val="000000">
              <a:alpha val="38000"/>
            </a:srgbClr>
          </a:outerShdw>
        </a:effectLst>
      </dgm:spPr>
      <dgm:t>
        <a:bodyPr/>
        <a:lstStyle/>
        <a:p>
          <a:r>
            <a:rPr lang="en-SG" dirty="0">
              <a:solidFill>
                <a:sysClr val="window" lastClr="FFFFFF"/>
              </a:solidFill>
              <a:latin typeface="Cambria"/>
              <a:ea typeface="+mn-ea"/>
              <a:cs typeface="+mn-cs"/>
            </a:rPr>
            <a:t>Smartphone</a:t>
          </a:r>
        </a:p>
      </dgm:t>
    </dgm:pt>
    <dgm:pt modelId="{2D8F3809-ECEA-46F7-BD02-33711AACC93F}" type="parTrans" cxnId="{5D5F6040-C4B9-46D8-AECD-9A4E7220F0F6}">
      <dgm:prSet/>
      <dgm:spPr/>
      <dgm:t>
        <a:bodyPr/>
        <a:lstStyle/>
        <a:p>
          <a:endParaRPr lang="en-SG"/>
        </a:p>
      </dgm:t>
    </dgm:pt>
    <dgm:pt modelId="{0B338FF1-BFD9-4D15-9988-8246A635FE66}" type="sibTrans" cxnId="{5D5F6040-C4B9-46D8-AECD-9A4E7220F0F6}">
      <dgm:prSet/>
      <dgm:spPr>
        <a:xfrm>
          <a:off x="2092325" y="186540"/>
          <a:ext cx="1233016" cy="1058402"/>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25400" cap="flat" cmpd="sng" algn="ctr">
          <a:solidFill>
            <a:srgbClr val="4F81BD">
              <a:shade val="80000"/>
              <a:hueOff val="204164"/>
              <a:satOff val="-2928"/>
              <a:lumOff val="17077"/>
              <a:alphaOff val="0"/>
            </a:srgbClr>
          </a:solidFill>
          <a:prstDash val="solid"/>
        </a:ln>
        <a:effectLst/>
      </dgm:spPr>
      <dgm:t>
        <a:bodyPr/>
        <a:lstStyle/>
        <a:p>
          <a:endParaRPr lang="en-SG"/>
        </a:p>
      </dgm:t>
    </dgm:pt>
    <dgm:pt modelId="{0FF1EA3A-A30E-4943-BCD4-E32F3E5AB17C}">
      <dgm:prSet phldrT="[Text]"/>
      <dgm:spPr>
        <a:xfrm>
          <a:off x="3143376" y="768298"/>
          <a:ext cx="1233016" cy="1058402"/>
        </a:xfrm>
        <a:prstGeom prst="hexagon">
          <a:avLst>
            <a:gd name="adj" fmla="val 25000"/>
            <a:gd name="vf" fmla="val 115470"/>
          </a:avLst>
        </a:prstGeom>
        <a:solidFill>
          <a:srgbClr val="4F81BD">
            <a:shade val="80000"/>
            <a:hueOff val="306247"/>
            <a:satOff val="-4392"/>
            <a:lumOff val="25615"/>
            <a:alphaOff val="0"/>
          </a:srgbClr>
        </a:solidFill>
        <a:ln w="25400" cap="flat" cmpd="sng" algn="ctr">
          <a:solidFill>
            <a:srgbClr val="4F81BD">
              <a:shade val="80000"/>
              <a:hueOff val="306247"/>
              <a:satOff val="-4392"/>
              <a:lumOff val="25615"/>
              <a:alphaOff val="0"/>
            </a:srgbClr>
          </a:solidFill>
          <a:prstDash val="solid"/>
        </a:ln>
        <a:effectLst>
          <a:glow rad="101600">
            <a:schemeClr val="bg2">
              <a:lumMod val="40000"/>
              <a:lumOff val="60000"/>
              <a:alpha val="75000"/>
            </a:schemeClr>
          </a:glow>
          <a:outerShdw blurRad="40000" dist="20000" dir="5400000" rotWithShape="0">
            <a:srgbClr val="000000">
              <a:alpha val="38000"/>
            </a:srgbClr>
          </a:outerShdw>
        </a:effectLst>
      </dgm:spPr>
      <dgm:t>
        <a:bodyPr/>
        <a:lstStyle/>
        <a:p>
          <a:r>
            <a:rPr lang="en-SG">
              <a:solidFill>
                <a:sysClr val="window" lastClr="FFFFFF"/>
              </a:solidFill>
              <a:latin typeface="Cambria"/>
              <a:ea typeface="+mn-ea"/>
              <a:cs typeface="+mn-cs"/>
            </a:rPr>
            <a:t>Smartwatch</a:t>
          </a:r>
        </a:p>
      </dgm:t>
    </dgm:pt>
    <dgm:pt modelId="{FBD83A3C-DC8D-4CB8-950E-119DE9252699}" type="parTrans" cxnId="{C26B11C3-3B32-4F51-8976-85107DA00B9B}">
      <dgm:prSet/>
      <dgm:spPr/>
      <dgm:t>
        <a:bodyPr/>
        <a:lstStyle/>
        <a:p>
          <a:endParaRPr lang="en-SG"/>
        </a:p>
      </dgm:t>
    </dgm:pt>
    <dgm:pt modelId="{8F5C30C0-4133-4989-B617-3348C98997B4}" type="sibTrans" cxnId="{C26B11C3-3B32-4F51-8976-85107DA00B9B}">
      <dgm:prSet/>
      <dgm:spPr>
        <a:xfrm>
          <a:off x="4198773" y="1350056"/>
          <a:ext cx="1233016" cy="1058402"/>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a:ln w="25400" cap="flat" cmpd="sng" algn="ctr">
          <a:solidFill>
            <a:srgbClr val="4F81BD">
              <a:shade val="80000"/>
              <a:hueOff val="306247"/>
              <a:satOff val="-4392"/>
              <a:lumOff val="25615"/>
              <a:alphaOff val="0"/>
            </a:srgbClr>
          </a:solidFill>
          <a:prstDash val="solid"/>
        </a:ln>
        <a:effectLst/>
      </dgm:spPr>
      <dgm:t>
        <a:bodyPr/>
        <a:lstStyle/>
        <a:p>
          <a:endParaRPr lang="en-SG"/>
        </a:p>
      </dgm:t>
    </dgm:pt>
    <dgm:pt modelId="{6FC871F9-FB52-485A-A063-3EA9A6EA04B6}" type="pres">
      <dgm:prSet presAssocID="{83EBCC4A-434F-4109-B12C-8834BFBF5F8D}" presName="Name0" presStyleCnt="0">
        <dgm:presLayoutVars>
          <dgm:chMax val="21"/>
          <dgm:chPref val="21"/>
        </dgm:presLayoutVars>
      </dgm:prSet>
      <dgm:spPr/>
      <dgm:t>
        <a:bodyPr/>
        <a:lstStyle/>
        <a:p>
          <a:endParaRPr lang="en-SG"/>
        </a:p>
      </dgm:t>
    </dgm:pt>
    <dgm:pt modelId="{666AE57B-E811-4981-8F84-82B124BB10EC}" type="pres">
      <dgm:prSet presAssocID="{5EF4D647-3C58-4DA5-A32E-EAAA54EF4F31}" presName="text1" presStyleCnt="0"/>
      <dgm:spPr/>
    </dgm:pt>
    <dgm:pt modelId="{6EB61DE2-EBB7-4D84-B0F7-D9C7E228B689}" type="pres">
      <dgm:prSet presAssocID="{5EF4D647-3C58-4DA5-A32E-EAAA54EF4F31}" presName="textRepeatNode" presStyleLbl="alignNode1" presStyleIdx="0" presStyleCnt="4">
        <dgm:presLayoutVars>
          <dgm:chMax val="0"/>
          <dgm:chPref val="0"/>
          <dgm:bulletEnabled val="1"/>
        </dgm:presLayoutVars>
      </dgm:prSet>
      <dgm:spPr/>
      <dgm:t>
        <a:bodyPr/>
        <a:lstStyle/>
        <a:p>
          <a:endParaRPr lang="en-SG"/>
        </a:p>
      </dgm:t>
    </dgm:pt>
    <dgm:pt modelId="{BF1F6BFE-5ADF-4317-AF57-4660174643BD}" type="pres">
      <dgm:prSet presAssocID="{5EF4D647-3C58-4DA5-A32E-EAAA54EF4F31}" presName="textaccent1" presStyleCnt="0"/>
      <dgm:spPr/>
    </dgm:pt>
    <dgm:pt modelId="{EADE365D-F351-4F27-8CBD-7E0B405D9DA5}" type="pres">
      <dgm:prSet presAssocID="{5EF4D647-3C58-4DA5-A32E-EAAA54EF4F31}" presName="accentRepeatNode" presStyleLbl="solidAlignAcc1" presStyleIdx="0" presStyleCnt="8"/>
      <dgm:spPr>
        <a:xfrm>
          <a:off x="1085271" y="2391405"/>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endParaRPr lang="en-US"/>
        </a:p>
      </dgm:t>
    </dgm:pt>
    <dgm:pt modelId="{4B55296B-AC29-4F58-9437-051D9B854B0E}" type="pres">
      <dgm:prSet presAssocID="{10F34954-9360-4CD1-9141-E3D478B7E977}" presName="image1" presStyleCnt="0"/>
      <dgm:spPr/>
    </dgm:pt>
    <dgm:pt modelId="{ECE71C16-86A7-4C6E-AB28-BA770E0E5E46}" type="pres">
      <dgm:prSet presAssocID="{10F34954-9360-4CD1-9141-E3D478B7E977}" presName="imageRepeatNode" presStyleLbl="alignAcc1" presStyleIdx="0" presStyleCnt="4"/>
      <dgm:spPr/>
      <dgm:t>
        <a:bodyPr/>
        <a:lstStyle/>
        <a:p>
          <a:endParaRPr lang="en-SG"/>
        </a:p>
      </dgm:t>
    </dgm:pt>
    <dgm:pt modelId="{731C1EF5-A99F-4777-875E-E0DADC538736}" type="pres">
      <dgm:prSet presAssocID="{10F34954-9360-4CD1-9141-E3D478B7E977}" presName="imageaccent1" presStyleCnt="0"/>
      <dgm:spPr/>
    </dgm:pt>
    <dgm:pt modelId="{0475AA69-4C54-45B5-993E-BFBA19D44796}" type="pres">
      <dgm:prSet presAssocID="{10F34954-9360-4CD1-9141-E3D478B7E977}" presName="accentRepeatNode" presStyleLbl="solidAlignAcc1" presStyleIdx="1" presStyleCnt="8"/>
      <dgm:spPr>
        <a:xfrm>
          <a:off x="834866" y="2260013"/>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endParaRPr lang="en-US"/>
        </a:p>
      </dgm:t>
    </dgm:pt>
    <dgm:pt modelId="{BBF373C4-5C80-4FAD-B683-0F2C767152E4}" type="pres">
      <dgm:prSet presAssocID="{584533D8-EC78-4BB3-BF05-678637696FED}" presName="text2" presStyleCnt="0"/>
      <dgm:spPr/>
    </dgm:pt>
    <dgm:pt modelId="{DA5CC62E-7D59-4AEE-89D9-F600D2CC8447}" type="pres">
      <dgm:prSet presAssocID="{584533D8-EC78-4BB3-BF05-678637696FED}" presName="textRepeatNode" presStyleLbl="alignNode1" presStyleIdx="1" presStyleCnt="4">
        <dgm:presLayoutVars>
          <dgm:chMax val="0"/>
          <dgm:chPref val="0"/>
          <dgm:bulletEnabled val="1"/>
        </dgm:presLayoutVars>
      </dgm:prSet>
      <dgm:spPr/>
      <dgm:t>
        <a:bodyPr/>
        <a:lstStyle/>
        <a:p>
          <a:endParaRPr lang="en-SG"/>
        </a:p>
      </dgm:t>
    </dgm:pt>
    <dgm:pt modelId="{B3A56F9C-FF47-46FA-836C-15C41DBC79DD}" type="pres">
      <dgm:prSet presAssocID="{584533D8-EC78-4BB3-BF05-678637696FED}" presName="textaccent2" presStyleCnt="0"/>
      <dgm:spPr/>
    </dgm:pt>
    <dgm:pt modelId="{E04DF68A-D72E-4579-BE61-6ADABBE0FB46}" type="pres">
      <dgm:prSet presAssocID="{584533D8-EC78-4BB3-BF05-678637696FED}" presName="accentRepeatNode" presStyleLbl="solidAlignAcc1" presStyleIdx="2" presStyleCnt="8"/>
      <dgm:spPr>
        <a:xfrm>
          <a:off x="2936968" y="2250788"/>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endParaRPr lang="en-US"/>
        </a:p>
      </dgm:t>
    </dgm:pt>
    <dgm:pt modelId="{96F6F195-8D68-446D-A4D2-5BB10A1984FC}" type="pres">
      <dgm:prSet presAssocID="{DE53C80C-56B0-48CE-A2C5-7703C5810CF3}" presName="image2" presStyleCnt="0"/>
      <dgm:spPr/>
    </dgm:pt>
    <dgm:pt modelId="{BC6FE861-0BBF-4B73-A451-DFF4FCB78864}" type="pres">
      <dgm:prSet presAssocID="{DE53C80C-56B0-48CE-A2C5-7703C5810CF3}" presName="imageRepeatNode" presStyleLbl="alignAcc1" presStyleIdx="1" presStyleCnt="4"/>
      <dgm:spPr/>
      <dgm:t>
        <a:bodyPr/>
        <a:lstStyle/>
        <a:p>
          <a:endParaRPr lang="en-SG"/>
        </a:p>
      </dgm:t>
    </dgm:pt>
    <dgm:pt modelId="{7559498B-3316-48F3-8885-204451C7308C}" type="pres">
      <dgm:prSet presAssocID="{DE53C80C-56B0-48CE-A2C5-7703C5810CF3}" presName="imageaccent2" presStyleCnt="0"/>
      <dgm:spPr/>
    </dgm:pt>
    <dgm:pt modelId="{76140A7D-0C38-4E01-B38D-2BEDCD474A52}" type="pres">
      <dgm:prSet presAssocID="{DE53C80C-56B0-48CE-A2C5-7703C5810CF3}" presName="accentRepeatNode" presStyleLbl="solidAlignAcc1" presStyleIdx="3" presStyleCnt="8"/>
      <dgm:spPr>
        <a:xfrm>
          <a:off x="3171622" y="2396158"/>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endParaRPr lang="en-US"/>
        </a:p>
      </dgm:t>
    </dgm:pt>
    <dgm:pt modelId="{ED710836-D973-4956-ABA3-5FD3ADF77654}" type="pres">
      <dgm:prSet presAssocID="{15F6B6E8-7820-4BD7-BA1B-02A66F644D26}" presName="text3" presStyleCnt="0"/>
      <dgm:spPr/>
    </dgm:pt>
    <dgm:pt modelId="{E98D4BFD-C2F2-4231-8F38-4C181EDA6640}" type="pres">
      <dgm:prSet presAssocID="{15F6B6E8-7820-4BD7-BA1B-02A66F644D26}" presName="textRepeatNode" presStyleLbl="alignNode1" presStyleIdx="2" presStyleCnt="4">
        <dgm:presLayoutVars>
          <dgm:chMax val="0"/>
          <dgm:chPref val="0"/>
          <dgm:bulletEnabled val="1"/>
        </dgm:presLayoutVars>
      </dgm:prSet>
      <dgm:spPr/>
      <dgm:t>
        <a:bodyPr/>
        <a:lstStyle/>
        <a:p>
          <a:endParaRPr lang="en-SG"/>
        </a:p>
      </dgm:t>
    </dgm:pt>
    <dgm:pt modelId="{DEF32FD6-1292-4C88-9271-C9C364128D64}" type="pres">
      <dgm:prSet presAssocID="{15F6B6E8-7820-4BD7-BA1B-02A66F644D26}" presName="textaccent3" presStyleCnt="0"/>
      <dgm:spPr/>
    </dgm:pt>
    <dgm:pt modelId="{DED2B867-7B5D-4C9C-8005-651C186A0342}" type="pres">
      <dgm:prSet presAssocID="{15F6B6E8-7820-4BD7-BA1B-02A66F644D26}" presName="accentRepeatNode" presStyleLbl="solidAlignAcc1" presStyleIdx="4" presStyleCnt="8"/>
      <dgm:spPr>
        <a:xfrm>
          <a:off x="1885917" y="791781"/>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endParaRPr lang="en-US"/>
        </a:p>
      </dgm:t>
    </dgm:pt>
    <dgm:pt modelId="{94C3A632-EDAA-49C1-8AAB-6702A81569EB}" type="pres">
      <dgm:prSet presAssocID="{0B338FF1-BFD9-4D15-9988-8246A635FE66}" presName="image3" presStyleCnt="0"/>
      <dgm:spPr/>
    </dgm:pt>
    <dgm:pt modelId="{166842DF-7F5E-4C52-8318-03179FB6F86A}" type="pres">
      <dgm:prSet presAssocID="{0B338FF1-BFD9-4D15-9988-8246A635FE66}" presName="imageRepeatNode" presStyleLbl="alignAcc1" presStyleIdx="2" presStyleCnt="4"/>
      <dgm:spPr/>
      <dgm:t>
        <a:bodyPr/>
        <a:lstStyle/>
        <a:p>
          <a:endParaRPr lang="en-SG"/>
        </a:p>
      </dgm:t>
    </dgm:pt>
    <dgm:pt modelId="{1696500B-26DD-49E2-A8BD-F22F082C53D6}" type="pres">
      <dgm:prSet presAssocID="{0B338FF1-BFD9-4D15-9988-8246A635FE66}" presName="imageaccent3" presStyleCnt="0"/>
      <dgm:spPr/>
    </dgm:pt>
    <dgm:pt modelId="{6F3A9601-0C8B-45D4-9DE2-53EB0CB67436}" type="pres">
      <dgm:prSet presAssocID="{0B338FF1-BFD9-4D15-9988-8246A635FE66}" presName="accentRepeatNode" presStyleLbl="solidAlignAcc1" presStyleIdx="5" presStyleCnt="8"/>
      <dgm:spPr>
        <a:xfrm>
          <a:off x="2120570" y="655637"/>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endParaRPr lang="en-US"/>
        </a:p>
      </dgm:t>
    </dgm:pt>
    <dgm:pt modelId="{529EA104-3A79-4DA6-B252-AE06C7B6C508}" type="pres">
      <dgm:prSet presAssocID="{0FF1EA3A-A30E-4943-BCD4-E32F3E5AB17C}" presName="text4" presStyleCnt="0"/>
      <dgm:spPr/>
    </dgm:pt>
    <dgm:pt modelId="{E6571797-B20F-49B5-AD4D-42BCCB775AA2}" type="pres">
      <dgm:prSet presAssocID="{0FF1EA3A-A30E-4943-BCD4-E32F3E5AB17C}" presName="textRepeatNode" presStyleLbl="alignNode1" presStyleIdx="3" presStyleCnt="4">
        <dgm:presLayoutVars>
          <dgm:chMax val="0"/>
          <dgm:chPref val="0"/>
          <dgm:bulletEnabled val="1"/>
        </dgm:presLayoutVars>
      </dgm:prSet>
      <dgm:spPr/>
      <dgm:t>
        <a:bodyPr/>
        <a:lstStyle/>
        <a:p>
          <a:endParaRPr lang="en-SG"/>
        </a:p>
      </dgm:t>
    </dgm:pt>
    <dgm:pt modelId="{D02C62A6-93C1-485B-BBDA-1FF82FB5738E}" type="pres">
      <dgm:prSet presAssocID="{0FF1EA3A-A30E-4943-BCD4-E32F3E5AB17C}" presName="textaccent4" presStyleCnt="0"/>
      <dgm:spPr/>
    </dgm:pt>
    <dgm:pt modelId="{E5A94FC6-09C6-4873-8B37-3ACD848AEA65}" type="pres">
      <dgm:prSet presAssocID="{0FF1EA3A-A30E-4943-BCD4-E32F3E5AB17C}" presName="accentRepeatNode" presStyleLbl="solidAlignAcc1" presStyleIdx="6" presStyleCnt="8"/>
      <dgm:spPr>
        <a:xfrm>
          <a:off x="4203662" y="1235438"/>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endParaRPr lang="en-US"/>
        </a:p>
      </dgm:t>
    </dgm:pt>
    <dgm:pt modelId="{8992AD7F-7664-429E-91A3-9ECDFCCC7D8B}" type="pres">
      <dgm:prSet presAssocID="{8F5C30C0-4133-4989-B617-3348C98997B4}" presName="image4" presStyleCnt="0"/>
      <dgm:spPr/>
    </dgm:pt>
    <dgm:pt modelId="{09359300-AF9D-40F6-812C-A589A4ABF260}" type="pres">
      <dgm:prSet presAssocID="{8F5C30C0-4133-4989-B617-3348C98997B4}" presName="imageRepeatNode" presStyleLbl="alignAcc1" presStyleIdx="3" presStyleCnt="4"/>
      <dgm:spPr/>
      <dgm:t>
        <a:bodyPr/>
        <a:lstStyle/>
        <a:p>
          <a:endParaRPr lang="en-SG"/>
        </a:p>
      </dgm:t>
    </dgm:pt>
    <dgm:pt modelId="{1FEC0A4F-72D4-4618-8DEF-A7E94AE0DBF8}" type="pres">
      <dgm:prSet presAssocID="{8F5C30C0-4133-4989-B617-3348C98997B4}" presName="imageaccent4" presStyleCnt="0"/>
      <dgm:spPr/>
    </dgm:pt>
    <dgm:pt modelId="{CAF1B68F-1D0C-4748-A102-F8E5703C7B20}" type="pres">
      <dgm:prSet presAssocID="{8F5C30C0-4133-4989-B617-3348C98997B4}" presName="accentRepeatNode" presStyleLbl="solidAlignAcc1" presStyleIdx="7" presStyleCnt="8"/>
      <dgm:spPr>
        <a:xfrm>
          <a:off x="4447549" y="1368786"/>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gm:spPr>
      <dgm:t>
        <a:bodyPr/>
        <a:lstStyle/>
        <a:p>
          <a:endParaRPr lang="en-US"/>
        </a:p>
      </dgm:t>
    </dgm:pt>
  </dgm:ptLst>
  <dgm:cxnLst>
    <dgm:cxn modelId="{5D5F6040-C4B9-46D8-AECD-9A4E7220F0F6}" srcId="{83EBCC4A-434F-4109-B12C-8834BFBF5F8D}" destId="{15F6B6E8-7820-4BD7-BA1B-02A66F644D26}" srcOrd="2" destOrd="0" parTransId="{2D8F3809-ECEA-46F7-BD02-33711AACC93F}" sibTransId="{0B338FF1-BFD9-4D15-9988-8246A635FE66}"/>
    <dgm:cxn modelId="{C26B11C3-3B32-4F51-8976-85107DA00B9B}" srcId="{83EBCC4A-434F-4109-B12C-8834BFBF5F8D}" destId="{0FF1EA3A-A30E-4943-BCD4-E32F3E5AB17C}" srcOrd="3" destOrd="0" parTransId="{FBD83A3C-DC8D-4CB8-950E-119DE9252699}" sibTransId="{8F5C30C0-4133-4989-B617-3348C98997B4}"/>
    <dgm:cxn modelId="{0BAABA14-A752-C243-9504-0F9A2CD301CA}" type="presOf" srcId="{83EBCC4A-434F-4109-B12C-8834BFBF5F8D}" destId="{6FC871F9-FB52-485A-A063-3EA9A6EA04B6}" srcOrd="0" destOrd="0" presId="urn:microsoft.com/office/officeart/2008/layout/HexagonCluster"/>
    <dgm:cxn modelId="{1689EE63-B0CA-7A4E-A79D-168498B71723}" type="presOf" srcId="{5EF4D647-3C58-4DA5-A32E-EAAA54EF4F31}" destId="{6EB61DE2-EBB7-4D84-B0F7-D9C7E228B689}" srcOrd="0" destOrd="0" presId="urn:microsoft.com/office/officeart/2008/layout/HexagonCluster"/>
    <dgm:cxn modelId="{E7AEF003-44CC-A749-9945-F3744A36A680}" type="presOf" srcId="{8F5C30C0-4133-4989-B617-3348C98997B4}" destId="{09359300-AF9D-40F6-812C-A589A4ABF260}" srcOrd="0" destOrd="0" presId="urn:microsoft.com/office/officeart/2008/layout/HexagonCluster"/>
    <dgm:cxn modelId="{D9C81F02-AD64-F842-8071-6CE519738213}" type="presOf" srcId="{15F6B6E8-7820-4BD7-BA1B-02A66F644D26}" destId="{E98D4BFD-C2F2-4231-8F38-4C181EDA6640}" srcOrd="0" destOrd="0" presId="urn:microsoft.com/office/officeart/2008/layout/HexagonCluster"/>
    <dgm:cxn modelId="{3A33CFBB-41C0-A04D-9640-E69825E6F18F}" type="presOf" srcId="{10F34954-9360-4CD1-9141-E3D478B7E977}" destId="{ECE71C16-86A7-4C6E-AB28-BA770E0E5E46}" srcOrd="0" destOrd="0" presId="urn:microsoft.com/office/officeart/2008/layout/HexagonCluster"/>
    <dgm:cxn modelId="{4BD5A4DA-B93E-44CE-A212-6A5D21BE5559}" srcId="{83EBCC4A-434F-4109-B12C-8834BFBF5F8D}" destId="{584533D8-EC78-4BB3-BF05-678637696FED}" srcOrd="1" destOrd="0" parTransId="{F8AED644-595B-48BE-A8E3-9B0CE052588F}" sibTransId="{DE53C80C-56B0-48CE-A2C5-7703C5810CF3}"/>
    <dgm:cxn modelId="{FB6C30D5-A5D4-4A49-A634-EF633AEB9306}" type="presOf" srcId="{584533D8-EC78-4BB3-BF05-678637696FED}" destId="{DA5CC62E-7D59-4AEE-89D9-F600D2CC8447}" srcOrd="0" destOrd="0" presId="urn:microsoft.com/office/officeart/2008/layout/HexagonCluster"/>
    <dgm:cxn modelId="{D0E8C95C-E349-AB47-8933-E61052DC4D6B}" type="presOf" srcId="{DE53C80C-56B0-48CE-A2C5-7703C5810CF3}" destId="{BC6FE861-0BBF-4B73-A451-DFF4FCB78864}" srcOrd="0" destOrd="0" presId="urn:microsoft.com/office/officeart/2008/layout/HexagonCluster"/>
    <dgm:cxn modelId="{E8CAF019-311A-374E-BE94-9D058727119B}" type="presOf" srcId="{0FF1EA3A-A30E-4943-BCD4-E32F3E5AB17C}" destId="{E6571797-B20F-49B5-AD4D-42BCCB775AA2}" srcOrd="0" destOrd="0" presId="urn:microsoft.com/office/officeart/2008/layout/HexagonCluster"/>
    <dgm:cxn modelId="{1F02C54F-B2C4-0A46-A2D0-10B5A47BA500}" type="presOf" srcId="{0B338FF1-BFD9-4D15-9988-8246A635FE66}" destId="{166842DF-7F5E-4C52-8318-03179FB6F86A}" srcOrd="0" destOrd="0" presId="urn:microsoft.com/office/officeart/2008/layout/HexagonCluster"/>
    <dgm:cxn modelId="{D191C033-5B93-4CD5-B4C5-B29528C34196}" srcId="{83EBCC4A-434F-4109-B12C-8834BFBF5F8D}" destId="{5EF4D647-3C58-4DA5-A32E-EAAA54EF4F31}" srcOrd="0" destOrd="0" parTransId="{773ECB19-F0E3-4B78-A961-3B064B2D6FD4}" sibTransId="{10F34954-9360-4CD1-9141-E3D478B7E977}"/>
    <dgm:cxn modelId="{30910371-4AD8-C341-8C12-976CC70176DF}" type="presParOf" srcId="{6FC871F9-FB52-485A-A063-3EA9A6EA04B6}" destId="{666AE57B-E811-4981-8F84-82B124BB10EC}" srcOrd="0" destOrd="0" presId="urn:microsoft.com/office/officeart/2008/layout/HexagonCluster"/>
    <dgm:cxn modelId="{0C0CF8A4-E0F2-1E47-91D3-64607EA186C8}" type="presParOf" srcId="{666AE57B-E811-4981-8F84-82B124BB10EC}" destId="{6EB61DE2-EBB7-4D84-B0F7-D9C7E228B689}" srcOrd="0" destOrd="0" presId="urn:microsoft.com/office/officeart/2008/layout/HexagonCluster"/>
    <dgm:cxn modelId="{9AC32D47-30D9-C34F-A062-D4CAC9093295}" type="presParOf" srcId="{6FC871F9-FB52-485A-A063-3EA9A6EA04B6}" destId="{BF1F6BFE-5ADF-4317-AF57-4660174643BD}" srcOrd="1" destOrd="0" presId="urn:microsoft.com/office/officeart/2008/layout/HexagonCluster"/>
    <dgm:cxn modelId="{18951E44-0DD4-2C40-AEBB-50DBE8F13752}" type="presParOf" srcId="{BF1F6BFE-5ADF-4317-AF57-4660174643BD}" destId="{EADE365D-F351-4F27-8CBD-7E0B405D9DA5}" srcOrd="0" destOrd="0" presId="urn:microsoft.com/office/officeart/2008/layout/HexagonCluster"/>
    <dgm:cxn modelId="{B8625D34-00B3-444A-B6DE-CAFBF6BDFB74}" type="presParOf" srcId="{6FC871F9-FB52-485A-A063-3EA9A6EA04B6}" destId="{4B55296B-AC29-4F58-9437-051D9B854B0E}" srcOrd="2" destOrd="0" presId="urn:microsoft.com/office/officeart/2008/layout/HexagonCluster"/>
    <dgm:cxn modelId="{6562A4F0-172D-3342-8481-DFBEAB278073}" type="presParOf" srcId="{4B55296B-AC29-4F58-9437-051D9B854B0E}" destId="{ECE71C16-86A7-4C6E-AB28-BA770E0E5E46}" srcOrd="0" destOrd="0" presId="urn:microsoft.com/office/officeart/2008/layout/HexagonCluster"/>
    <dgm:cxn modelId="{5E4392FB-AD6F-144F-843E-600C352395D4}" type="presParOf" srcId="{6FC871F9-FB52-485A-A063-3EA9A6EA04B6}" destId="{731C1EF5-A99F-4777-875E-E0DADC538736}" srcOrd="3" destOrd="0" presId="urn:microsoft.com/office/officeart/2008/layout/HexagonCluster"/>
    <dgm:cxn modelId="{EEDFA1AF-96D8-1144-BC8F-44017CF107A0}" type="presParOf" srcId="{731C1EF5-A99F-4777-875E-E0DADC538736}" destId="{0475AA69-4C54-45B5-993E-BFBA19D44796}" srcOrd="0" destOrd="0" presId="urn:microsoft.com/office/officeart/2008/layout/HexagonCluster"/>
    <dgm:cxn modelId="{6C7D81F0-DFA8-364F-A1F6-606A07A9C642}" type="presParOf" srcId="{6FC871F9-FB52-485A-A063-3EA9A6EA04B6}" destId="{BBF373C4-5C80-4FAD-B683-0F2C767152E4}" srcOrd="4" destOrd="0" presId="urn:microsoft.com/office/officeart/2008/layout/HexagonCluster"/>
    <dgm:cxn modelId="{4A83E714-30BB-C848-B757-574041829EE3}" type="presParOf" srcId="{BBF373C4-5C80-4FAD-B683-0F2C767152E4}" destId="{DA5CC62E-7D59-4AEE-89D9-F600D2CC8447}" srcOrd="0" destOrd="0" presId="urn:microsoft.com/office/officeart/2008/layout/HexagonCluster"/>
    <dgm:cxn modelId="{C10F1750-3774-864B-8E92-BBEBAFCC0FC9}" type="presParOf" srcId="{6FC871F9-FB52-485A-A063-3EA9A6EA04B6}" destId="{B3A56F9C-FF47-46FA-836C-15C41DBC79DD}" srcOrd="5" destOrd="0" presId="urn:microsoft.com/office/officeart/2008/layout/HexagonCluster"/>
    <dgm:cxn modelId="{C3A6D9A4-DA6A-5C41-9BE3-CD63B31EDFE2}" type="presParOf" srcId="{B3A56F9C-FF47-46FA-836C-15C41DBC79DD}" destId="{E04DF68A-D72E-4579-BE61-6ADABBE0FB46}" srcOrd="0" destOrd="0" presId="urn:microsoft.com/office/officeart/2008/layout/HexagonCluster"/>
    <dgm:cxn modelId="{1149BBBF-1DF4-144B-9E09-7D1474A17E91}" type="presParOf" srcId="{6FC871F9-FB52-485A-A063-3EA9A6EA04B6}" destId="{96F6F195-8D68-446D-A4D2-5BB10A1984FC}" srcOrd="6" destOrd="0" presId="urn:microsoft.com/office/officeart/2008/layout/HexagonCluster"/>
    <dgm:cxn modelId="{35EE686F-8C19-534E-92A8-97AB0C9DEB8D}" type="presParOf" srcId="{96F6F195-8D68-446D-A4D2-5BB10A1984FC}" destId="{BC6FE861-0BBF-4B73-A451-DFF4FCB78864}" srcOrd="0" destOrd="0" presId="urn:microsoft.com/office/officeart/2008/layout/HexagonCluster"/>
    <dgm:cxn modelId="{D476F890-0D0B-C344-B1DA-B108605A30DE}" type="presParOf" srcId="{6FC871F9-FB52-485A-A063-3EA9A6EA04B6}" destId="{7559498B-3316-48F3-8885-204451C7308C}" srcOrd="7" destOrd="0" presId="urn:microsoft.com/office/officeart/2008/layout/HexagonCluster"/>
    <dgm:cxn modelId="{7F886C66-D35D-6A4E-A25B-AA199C03491B}" type="presParOf" srcId="{7559498B-3316-48F3-8885-204451C7308C}" destId="{76140A7D-0C38-4E01-B38D-2BEDCD474A52}" srcOrd="0" destOrd="0" presId="urn:microsoft.com/office/officeart/2008/layout/HexagonCluster"/>
    <dgm:cxn modelId="{2EA68326-B3F2-1E4F-BCA2-44C13DF0957A}" type="presParOf" srcId="{6FC871F9-FB52-485A-A063-3EA9A6EA04B6}" destId="{ED710836-D973-4956-ABA3-5FD3ADF77654}" srcOrd="8" destOrd="0" presId="urn:microsoft.com/office/officeart/2008/layout/HexagonCluster"/>
    <dgm:cxn modelId="{BEEE062D-456E-8E47-99E2-E5C713708F60}" type="presParOf" srcId="{ED710836-D973-4956-ABA3-5FD3ADF77654}" destId="{E98D4BFD-C2F2-4231-8F38-4C181EDA6640}" srcOrd="0" destOrd="0" presId="urn:microsoft.com/office/officeart/2008/layout/HexagonCluster"/>
    <dgm:cxn modelId="{15F3D06E-6414-3941-97E1-6BF439D8DD10}" type="presParOf" srcId="{6FC871F9-FB52-485A-A063-3EA9A6EA04B6}" destId="{DEF32FD6-1292-4C88-9271-C9C364128D64}" srcOrd="9" destOrd="0" presId="urn:microsoft.com/office/officeart/2008/layout/HexagonCluster"/>
    <dgm:cxn modelId="{478583F7-D5AD-714D-B8E0-D70B7DB63299}" type="presParOf" srcId="{DEF32FD6-1292-4C88-9271-C9C364128D64}" destId="{DED2B867-7B5D-4C9C-8005-651C186A0342}" srcOrd="0" destOrd="0" presId="urn:microsoft.com/office/officeart/2008/layout/HexagonCluster"/>
    <dgm:cxn modelId="{7D61CC96-FBAD-9B40-9650-9CE1114B39BB}" type="presParOf" srcId="{6FC871F9-FB52-485A-A063-3EA9A6EA04B6}" destId="{94C3A632-EDAA-49C1-8AAB-6702A81569EB}" srcOrd="10" destOrd="0" presId="urn:microsoft.com/office/officeart/2008/layout/HexagonCluster"/>
    <dgm:cxn modelId="{474CB1D3-8031-FD41-9BC6-EEC33ACFDCB2}" type="presParOf" srcId="{94C3A632-EDAA-49C1-8AAB-6702A81569EB}" destId="{166842DF-7F5E-4C52-8318-03179FB6F86A}" srcOrd="0" destOrd="0" presId="urn:microsoft.com/office/officeart/2008/layout/HexagonCluster"/>
    <dgm:cxn modelId="{A1024237-C811-6446-B11C-C35505378D57}" type="presParOf" srcId="{6FC871F9-FB52-485A-A063-3EA9A6EA04B6}" destId="{1696500B-26DD-49E2-A8BD-F22F082C53D6}" srcOrd="11" destOrd="0" presId="urn:microsoft.com/office/officeart/2008/layout/HexagonCluster"/>
    <dgm:cxn modelId="{E34B9C75-89D3-EC45-86E9-BC290A4B4402}" type="presParOf" srcId="{1696500B-26DD-49E2-A8BD-F22F082C53D6}" destId="{6F3A9601-0C8B-45D4-9DE2-53EB0CB67436}" srcOrd="0" destOrd="0" presId="urn:microsoft.com/office/officeart/2008/layout/HexagonCluster"/>
    <dgm:cxn modelId="{D93B7541-39E5-464E-B650-773DBE7B8F20}" type="presParOf" srcId="{6FC871F9-FB52-485A-A063-3EA9A6EA04B6}" destId="{529EA104-3A79-4DA6-B252-AE06C7B6C508}" srcOrd="12" destOrd="0" presId="urn:microsoft.com/office/officeart/2008/layout/HexagonCluster"/>
    <dgm:cxn modelId="{5DAA47C9-251F-C34C-A24F-47E62990E404}" type="presParOf" srcId="{529EA104-3A79-4DA6-B252-AE06C7B6C508}" destId="{E6571797-B20F-49B5-AD4D-42BCCB775AA2}" srcOrd="0" destOrd="0" presId="urn:microsoft.com/office/officeart/2008/layout/HexagonCluster"/>
    <dgm:cxn modelId="{D898D9FB-499C-1E44-8D26-B646D4EEF9D2}" type="presParOf" srcId="{6FC871F9-FB52-485A-A063-3EA9A6EA04B6}" destId="{D02C62A6-93C1-485B-BBDA-1FF82FB5738E}" srcOrd="13" destOrd="0" presId="urn:microsoft.com/office/officeart/2008/layout/HexagonCluster"/>
    <dgm:cxn modelId="{3EDC7480-1A83-1A49-B440-6BE6444ED245}" type="presParOf" srcId="{D02C62A6-93C1-485B-BBDA-1FF82FB5738E}" destId="{E5A94FC6-09C6-4873-8B37-3ACD848AEA65}" srcOrd="0" destOrd="0" presId="urn:microsoft.com/office/officeart/2008/layout/HexagonCluster"/>
    <dgm:cxn modelId="{D05E42E7-4D1D-324A-8A2F-B6F7A99780C4}" type="presParOf" srcId="{6FC871F9-FB52-485A-A063-3EA9A6EA04B6}" destId="{8992AD7F-7664-429E-91A3-9ECDFCCC7D8B}" srcOrd="14" destOrd="0" presId="urn:microsoft.com/office/officeart/2008/layout/HexagonCluster"/>
    <dgm:cxn modelId="{C3E3D2C3-A5B3-E74F-8B82-57CC6D29CD1B}" type="presParOf" srcId="{8992AD7F-7664-429E-91A3-9ECDFCCC7D8B}" destId="{09359300-AF9D-40F6-812C-A589A4ABF260}" srcOrd="0" destOrd="0" presId="urn:microsoft.com/office/officeart/2008/layout/HexagonCluster"/>
    <dgm:cxn modelId="{D6CCBD27-82A7-744B-BAA5-261F95F7A668}" type="presParOf" srcId="{6FC871F9-FB52-485A-A063-3EA9A6EA04B6}" destId="{1FEC0A4F-72D4-4618-8DEF-A7E94AE0DBF8}" srcOrd="15" destOrd="0" presId="urn:microsoft.com/office/officeart/2008/layout/HexagonCluster"/>
    <dgm:cxn modelId="{2089A200-9C7D-5341-8555-EC3BD69BC674}" type="presParOf" srcId="{1FEC0A4F-72D4-4618-8DEF-A7E94AE0DBF8}" destId="{CAF1B68F-1D0C-4748-A102-F8E5703C7B20}"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EEC2FA-E06D-D94C-8F66-0724FD1A4D38}" type="doc">
      <dgm:prSet loTypeId="urn:microsoft.com/office/officeart/2008/layout/CaptionedPictures" loCatId="" qsTypeId="urn:microsoft.com/office/officeart/2005/8/quickstyle/simple2" qsCatId="simple" csTypeId="urn:microsoft.com/office/officeart/2005/8/colors/colorful1" csCatId="colorful" phldr="1"/>
      <dgm:spPr/>
    </dgm:pt>
    <dgm:pt modelId="{E4751D67-04B2-B744-8B68-CFB8963F9470}">
      <dgm:prSet phldrT="[Text]" custT="1"/>
      <dgm:spPr/>
      <dgm:t>
        <a:bodyPr/>
        <a:lstStyle/>
        <a:p>
          <a:pPr algn="l"/>
          <a:r>
            <a:rPr lang="en-US" sz="1800" b="1" dirty="0" smtClean="0">
              <a:solidFill>
                <a:schemeClr val="bg1"/>
              </a:solidFill>
            </a:rPr>
            <a:t>Establish a new framework</a:t>
          </a:r>
          <a:r>
            <a:rPr lang="en-US" sz="1600" b="1" dirty="0" smtClean="0">
              <a:solidFill>
                <a:schemeClr val="bg1"/>
              </a:solidFill>
            </a:rPr>
            <a:t>- </a:t>
          </a:r>
          <a:r>
            <a:rPr lang="en-US" sz="1600" b="0" i="1" dirty="0" smtClean="0">
              <a:solidFill>
                <a:schemeClr val="bg1"/>
              </a:solidFill>
            </a:rPr>
            <a:t>Robust Activity Recognition with Motion Transition</a:t>
          </a:r>
          <a:endParaRPr lang="en-US" sz="1600" b="0" i="1" dirty="0">
            <a:solidFill>
              <a:schemeClr val="bg1"/>
            </a:solidFill>
          </a:endParaRPr>
        </a:p>
      </dgm:t>
    </dgm:pt>
    <dgm:pt modelId="{F1197CA5-70F2-3B43-AD5E-58C2BDCD35BF}" type="parTrans" cxnId="{F923CD77-44AA-B64A-8259-49B44A7D664B}">
      <dgm:prSet/>
      <dgm:spPr/>
      <dgm:t>
        <a:bodyPr/>
        <a:lstStyle/>
        <a:p>
          <a:endParaRPr lang="en-US"/>
        </a:p>
      </dgm:t>
    </dgm:pt>
    <dgm:pt modelId="{B9D11C51-854F-A64D-B143-CF10C2868827}" type="sibTrans" cxnId="{F923CD77-44AA-B64A-8259-49B44A7D664B}">
      <dgm:prSet/>
      <dgm:spPr/>
      <dgm:t>
        <a:bodyPr/>
        <a:lstStyle/>
        <a:p>
          <a:endParaRPr lang="en-US"/>
        </a:p>
      </dgm:t>
    </dgm:pt>
    <dgm:pt modelId="{5858FDD6-9715-E249-9DEC-C0F391E12D8C}">
      <dgm:prSet phldrT="[Text]" custT="1"/>
      <dgm:spPr/>
      <dgm:t>
        <a:bodyPr/>
        <a:lstStyle/>
        <a:p>
          <a:pPr algn="l"/>
          <a:r>
            <a:rPr lang="en-US" sz="1800" b="1" dirty="0" smtClean="0">
              <a:solidFill>
                <a:srgbClr val="FFFFFF"/>
              </a:solidFill>
            </a:rPr>
            <a:t>Construct a new dataset- </a:t>
          </a:r>
          <a:r>
            <a:rPr lang="en-US" sz="1600" b="0" i="1" dirty="0" smtClean="0">
              <a:solidFill>
                <a:srgbClr val="FFFFFF"/>
              </a:solidFill>
            </a:rPr>
            <a:t>Diversified Age Group Dataset</a:t>
          </a:r>
          <a:endParaRPr lang="en-US" sz="1600" b="0" i="1" dirty="0">
            <a:solidFill>
              <a:srgbClr val="FFFFFF"/>
            </a:solidFill>
          </a:endParaRPr>
        </a:p>
      </dgm:t>
    </dgm:pt>
    <dgm:pt modelId="{FE21A7C9-1735-5647-8BFD-70CF9625ABBE}" type="parTrans" cxnId="{F59CD86F-F642-BF49-B9E0-502ED16C80E1}">
      <dgm:prSet/>
      <dgm:spPr/>
      <dgm:t>
        <a:bodyPr/>
        <a:lstStyle/>
        <a:p>
          <a:endParaRPr lang="en-US"/>
        </a:p>
      </dgm:t>
    </dgm:pt>
    <dgm:pt modelId="{E72EAF12-F48E-3F49-BE4D-3912F2BE0155}" type="sibTrans" cxnId="{F59CD86F-F642-BF49-B9E0-502ED16C80E1}">
      <dgm:prSet/>
      <dgm:spPr/>
      <dgm:t>
        <a:bodyPr/>
        <a:lstStyle/>
        <a:p>
          <a:endParaRPr lang="en-US"/>
        </a:p>
      </dgm:t>
    </dgm:pt>
    <dgm:pt modelId="{0D1E65CE-DA78-994C-925E-6E12D3D84848}">
      <dgm:prSet phldrT="[Text]" custT="1"/>
      <dgm:spPr/>
      <dgm:t>
        <a:bodyPr/>
        <a:lstStyle/>
        <a:p>
          <a:pPr algn="l"/>
          <a:r>
            <a:rPr lang="en-US" sz="1800" b="1" dirty="0" smtClean="0">
              <a:solidFill>
                <a:srgbClr val="FFFFFF"/>
              </a:solidFill>
            </a:rPr>
            <a:t>Experiments and Result Analysis</a:t>
          </a:r>
          <a:endParaRPr lang="en-US" sz="1800" b="1" dirty="0">
            <a:solidFill>
              <a:srgbClr val="FFFFFF"/>
            </a:solidFill>
          </a:endParaRPr>
        </a:p>
      </dgm:t>
    </dgm:pt>
    <dgm:pt modelId="{ACE4EA16-F6F4-DD47-81FD-9DDE7E6DADB3}" type="parTrans" cxnId="{513DD2BB-F284-FB4A-8D16-FA6336AC54E3}">
      <dgm:prSet/>
      <dgm:spPr/>
      <dgm:t>
        <a:bodyPr/>
        <a:lstStyle/>
        <a:p>
          <a:endParaRPr lang="en-US"/>
        </a:p>
      </dgm:t>
    </dgm:pt>
    <dgm:pt modelId="{A4B93EB5-0356-8845-BFD8-E921C452787D}" type="sibTrans" cxnId="{513DD2BB-F284-FB4A-8D16-FA6336AC54E3}">
      <dgm:prSet/>
      <dgm:spPr/>
      <dgm:t>
        <a:bodyPr/>
        <a:lstStyle/>
        <a:p>
          <a:endParaRPr lang="en-US"/>
        </a:p>
      </dgm:t>
    </dgm:pt>
    <dgm:pt modelId="{94EB4BF8-1F74-D340-A167-06D9E5AFB5AE}" type="pres">
      <dgm:prSet presAssocID="{BFEEC2FA-E06D-D94C-8F66-0724FD1A4D38}" presName="Name0" presStyleCnt="0">
        <dgm:presLayoutVars>
          <dgm:chMax/>
          <dgm:chPref/>
          <dgm:dir/>
        </dgm:presLayoutVars>
      </dgm:prSet>
      <dgm:spPr/>
    </dgm:pt>
    <dgm:pt modelId="{D255D746-954B-6B4C-8BD2-72C094A009FB}" type="pres">
      <dgm:prSet presAssocID="{E4751D67-04B2-B744-8B68-CFB8963F9470}" presName="composite" presStyleCnt="0">
        <dgm:presLayoutVars>
          <dgm:chMax val="1"/>
          <dgm:chPref val="1"/>
        </dgm:presLayoutVars>
      </dgm:prSet>
      <dgm:spPr/>
    </dgm:pt>
    <dgm:pt modelId="{A3F90D91-1329-984F-B676-663C994D5494}" type="pres">
      <dgm:prSet presAssocID="{E4751D67-04B2-B744-8B68-CFB8963F9470}" presName="Accent" presStyleLbl="trAlignAcc1" presStyleIdx="0" presStyleCnt="3" custScaleX="96989" custScaleY="129500">
        <dgm:presLayoutVars>
          <dgm:chMax val="0"/>
          <dgm:chPref val="0"/>
        </dgm:presLayoutVars>
        <dgm:style>
          <a:lnRef idx="1">
            <a:schemeClr val="accent1"/>
          </a:lnRef>
          <a:fillRef idx="3">
            <a:schemeClr val="accent1"/>
          </a:fillRef>
          <a:effectRef idx="2">
            <a:schemeClr val="accent1"/>
          </a:effectRef>
          <a:fontRef idx="minor">
            <a:schemeClr val="lt1"/>
          </a:fontRef>
        </dgm:style>
      </dgm:prSet>
      <dgm:spPr>
        <a:ln/>
      </dgm:spPr>
    </dgm:pt>
    <dgm:pt modelId="{89A2696A-7CE6-FB4F-8A50-4AB577B4130B}" type="pres">
      <dgm:prSet presAssocID="{E4751D67-04B2-B744-8B68-CFB8963F9470}" presName="Image" presStyleLbl="alignImgPlace1" presStyleIdx="0" presStyleCnt="3" custScaleY="93953" custLinFactNeighborY="-17929">
        <dgm:presLayoutVars>
          <dgm:chMax val="0"/>
          <dgm:chPref val="0"/>
        </dgm:presLayoutVars>
      </dgm:prSet>
      <dgm:spPr>
        <a:blipFill rotWithShape="1">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a:ln w="9525" cmpd="sng">
          <a:noFill/>
        </a:ln>
      </dgm:spPr>
    </dgm:pt>
    <dgm:pt modelId="{3BD1385A-E267-1342-A201-6199328E1D75}" type="pres">
      <dgm:prSet presAssocID="{E4751D67-04B2-B744-8B68-CFB8963F9470}" presName="ChildComposite" presStyleCnt="0"/>
      <dgm:spPr/>
    </dgm:pt>
    <dgm:pt modelId="{349ACDE2-6B3E-944B-9F34-D044249C13C3}" type="pres">
      <dgm:prSet presAssocID="{E4751D67-04B2-B744-8B68-CFB8963F9470}" presName="Child" presStyleLbl="node1" presStyleIdx="0" presStyleCnt="0">
        <dgm:presLayoutVars>
          <dgm:chMax val="0"/>
          <dgm:chPref val="0"/>
          <dgm:bulletEnabled val="1"/>
        </dgm:presLayoutVars>
      </dgm:prSet>
      <dgm:spPr/>
    </dgm:pt>
    <dgm:pt modelId="{1EB5219C-270D-C04F-A564-937A8E56268D}" type="pres">
      <dgm:prSet presAssocID="{E4751D67-04B2-B744-8B68-CFB8963F9470}" presName="Parent" presStyleLbl="revTx" presStyleIdx="0" presStyleCnt="3" custScaleX="97178" custScaleY="182553">
        <dgm:presLayoutVars>
          <dgm:chMax val="1"/>
          <dgm:chPref val="0"/>
          <dgm:bulletEnabled val="1"/>
        </dgm:presLayoutVars>
      </dgm:prSet>
      <dgm:spPr/>
      <dgm:t>
        <a:bodyPr/>
        <a:lstStyle/>
        <a:p>
          <a:endParaRPr lang="en-US"/>
        </a:p>
      </dgm:t>
    </dgm:pt>
    <dgm:pt modelId="{0FD2FA88-9556-6545-9927-7654B92483E4}" type="pres">
      <dgm:prSet presAssocID="{B9D11C51-854F-A64D-B143-CF10C2868827}" presName="sibTrans" presStyleCnt="0"/>
      <dgm:spPr/>
    </dgm:pt>
    <dgm:pt modelId="{F4407070-7DAB-F147-9DE4-53604A962724}" type="pres">
      <dgm:prSet presAssocID="{5858FDD6-9715-E249-9DEC-C0F391E12D8C}" presName="composite" presStyleCnt="0">
        <dgm:presLayoutVars>
          <dgm:chMax val="1"/>
          <dgm:chPref val="1"/>
        </dgm:presLayoutVars>
      </dgm:prSet>
      <dgm:spPr/>
    </dgm:pt>
    <dgm:pt modelId="{F3CA2041-B1BE-1F41-979C-227EB7605EFC}" type="pres">
      <dgm:prSet presAssocID="{5858FDD6-9715-E249-9DEC-C0F391E12D8C}" presName="Accent" presStyleLbl="trAlignAcc1" presStyleIdx="1" presStyleCnt="3" custScaleY="130060">
        <dgm:presLayoutVars>
          <dgm:chMax val="0"/>
          <dgm:chPref val="0"/>
        </dgm:presLayoutVars>
        <dgm:style>
          <a:lnRef idx="1">
            <a:schemeClr val="accent1"/>
          </a:lnRef>
          <a:fillRef idx="3">
            <a:schemeClr val="accent1"/>
          </a:fillRef>
          <a:effectRef idx="2">
            <a:schemeClr val="accent1"/>
          </a:effectRef>
          <a:fontRef idx="minor">
            <a:schemeClr val="lt1"/>
          </a:fontRef>
        </dgm:style>
      </dgm:prSet>
      <dgm:spPr/>
    </dgm:pt>
    <dgm:pt modelId="{45D85F2A-840C-3347-B21A-94ED2018B1C5}" type="pres">
      <dgm:prSet presAssocID="{5858FDD6-9715-E249-9DEC-C0F391E12D8C}" presName="Image" presStyleLbl="alignImgPlace1" presStyleIdx="1" presStyleCnt="3" custScaleY="95851" custLinFactNeighborY="-17451">
        <dgm:presLayoutVars>
          <dgm:chMax val="0"/>
          <dgm:chPref val="0"/>
        </dgm:presLayoutVars>
      </dgm:prSet>
      <dgm:spPr>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tretch>
            <a:fillRect/>
          </a:stretch>
        </a:blipFill>
        <a:ln>
          <a:noFill/>
        </a:ln>
      </dgm:spPr>
    </dgm:pt>
    <dgm:pt modelId="{976D87EC-E3D2-BA4D-8481-1CADE2EE653D}" type="pres">
      <dgm:prSet presAssocID="{5858FDD6-9715-E249-9DEC-C0F391E12D8C}" presName="ChildComposite" presStyleCnt="0"/>
      <dgm:spPr/>
    </dgm:pt>
    <dgm:pt modelId="{F72A321E-5A58-7D49-BEF4-02890041F198}" type="pres">
      <dgm:prSet presAssocID="{5858FDD6-9715-E249-9DEC-C0F391E12D8C}" presName="Child" presStyleLbl="node1" presStyleIdx="0" presStyleCnt="0">
        <dgm:presLayoutVars>
          <dgm:chMax val="0"/>
          <dgm:chPref val="0"/>
          <dgm:bulletEnabled val="1"/>
        </dgm:presLayoutVars>
      </dgm:prSet>
      <dgm:spPr/>
    </dgm:pt>
    <dgm:pt modelId="{E2F8FEE4-EB63-9341-9083-C1A5B880434E}" type="pres">
      <dgm:prSet presAssocID="{5858FDD6-9715-E249-9DEC-C0F391E12D8C}" presName="Parent" presStyleLbl="revTx" presStyleIdx="1" presStyleCnt="3" custScaleX="96576" custLinFactNeighborY="-19100">
        <dgm:presLayoutVars>
          <dgm:chMax val="1"/>
          <dgm:chPref val="0"/>
          <dgm:bulletEnabled val="1"/>
        </dgm:presLayoutVars>
      </dgm:prSet>
      <dgm:spPr/>
      <dgm:t>
        <a:bodyPr/>
        <a:lstStyle/>
        <a:p>
          <a:endParaRPr lang="en-US"/>
        </a:p>
      </dgm:t>
    </dgm:pt>
    <dgm:pt modelId="{51359425-887C-3B42-AD59-1B024DD0290B}" type="pres">
      <dgm:prSet presAssocID="{E72EAF12-F48E-3F49-BE4D-3912F2BE0155}" presName="sibTrans" presStyleCnt="0"/>
      <dgm:spPr/>
    </dgm:pt>
    <dgm:pt modelId="{5835BBAB-EEF9-D34E-B3E7-AF3E821D5DBD}" type="pres">
      <dgm:prSet presAssocID="{0D1E65CE-DA78-994C-925E-6E12D3D84848}" presName="composite" presStyleCnt="0">
        <dgm:presLayoutVars>
          <dgm:chMax val="1"/>
          <dgm:chPref val="1"/>
        </dgm:presLayoutVars>
      </dgm:prSet>
      <dgm:spPr/>
    </dgm:pt>
    <dgm:pt modelId="{4E5B9176-8F41-D94D-A25C-756D1E8D452D}" type="pres">
      <dgm:prSet presAssocID="{0D1E65CE-DA78-994C-925E-6E12D3D84848}" presName="Accent" presStyleLbl="trAlignAcc1" presStyleIdx="2" presStyleCnt="3" custScaleY="131119">
        <dgm:presLayoutVars>
          <dgm:chMax val="0"/>
          <dgm:chPref val="0"/>
        </dgm:presLayoutVars>
        <dgm:style>
          <a:lnRef idx="1">
            <a:schemeClr val="accent1"/>
          </a:lnRef>
          <a:fillRef idx="3">
            <a:schemeClr val="accent1"/>
          </a:fillRef>
          <a:effectRef idx="2">
            <a:schemeClr val="accent1"/>
          </a:effectRef>
          <a:fontRef idx="minor">
            <a:schemeClr val="lt1"/>
          </a:fontRef>
        </dgm:style>
      </dgm:prSet>
      <dgm:spPr/>
    </dgm:pt>
    <dgm:pt modelId="{650647AE-D70F-9744-888E-E61D9945EC04}" type="pres">
      <dgm:prSet presAssocID="{0D1E65CE-DA78-994C-925E-6E12D3D84848}" presName="Image" presStyleLbl="alignImgPlace1" presStyleIdx="2" presStyleCnt="3" custScaleY="96108" custLinFactNeighborX="674" custLinFactNeighborY="-18243">
        <dgm:presLayoutVars>
          <dgm:chMax val="0"/>
          <dgm:chPref val="0"/>
        </dgm:presLayoutVars>
      </dgm:prSet>
      <dgm:spPr>
        <a:blipFill rotWithShape="1">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dgm:spPr>
    </dgm:pt>
    <dgm:pt modelId="{EDB0F7AE-CB4C-4442-9D03-5B9FF96AEA73}" type="pres">
      <dgm:prSet presAssocID="{0D1E65CE-DA78-994C-925E-6E12D3D84848}" presName="ChildComposite" presStyleCnt="0"/>
      <dgm:spPr/>
    </dgm:pt>
    <dgm:pt modelId="{0B47DF83-BD68-4444-9928-638600A827BD}" type="pres">
      <dgm:prSet presAssocID="{0D1E65CE-DA78-994C-925E-6E12D3D84848}" presName="Child" presStyleLbl="node1" presStyleIdx="0" presStyleCnt="0">
        <dgm:presLayoutVars>
          <dgm:chMax val="0"/>
          <dgm:chPref val="0"/>
          <dgm:bulletEnabled val="1"/>
        </dgm:presLayoutVars>
      </dgm:prSet>
      <dgm:spPr/>
    </dgm:pt>
    <dgm:pt modelId="{15D34EB7-174F-DB40-9FEC-7F10EE7384A5}" type="pres">
      <dgm:prSet presAssocID="{0D1E65CE-DA78-994C-925E-6E12D3D84848}" presName="Parent" presStyleLbl="revTx" presStyleIdx="2" presStyleCnt="3" custScaleY="79428" custLinFactNeighborY="-30560">
        <dgm:presLayoutVars>
          <dgm:chMax val="1"/>
          <dgm:chPref val="0"/>
          <dgm:bulletEnabled val="1"/>
        </dgm:presLayoutVars>
      </dgm:prSet>
      <dgm:spPr/>
      <dgm:t>
        <a:bodyPr/>
        <a:lstStyle/>
        <a:p>
          <a:endParaRPr lang="en-US"/>
        </a:p>
      </dgm:t>
    </dgm:pt>
  </dgm:ptLst>
  <dgm:cxnLst>
    <dgm:cxn modelId="{F923CD77-44AA-B64A-8259-49B44A7D664B}" srcId="{BFEEC2FA-E06D-D94C-8F66-0724FD1A4D38}" destId="{E4751D67-04B2-B744-8B68-CFB8963F9470}" srcOrd="0" destOrd="0" parTransId="{F1197CA5-70F2-3B43-AD5E-58C2BDCD35BF}" sibTransId="{B9D11C51-854F-A64D-B143-CF10C2868827}"/>
    <dgm:cxn modelId="{513DD2BB-F284-FB4A-8D16-FA6336AC54E3}" srcId="{BFEEC2FA-E06D-D94C-8F66-0724FD1A4D38}" destId="{0D1E65CE-DA78-994C-925E-6E12D3D84848}" srcOrd="2" destOrd="0" parTransId="{ACE4EA16-F6F4-DD47-81FD-9DDE7E6DADB3}" sibTransId="{A4B93EB5-0356-8845-BFD8-E921C452787D}"/>
    <dgm:cxn modelId="{3746F461-6B3A-274E-8E61-40C03A384BFB}" type="presOf" srcId="{E4751D67-04B2-B744-8B68-CFB8963F9470}" destId="{1EB5219C-270D-C04F-A564-937A8E56268D}" srcOrd="0" destOrd="0" presId="urn:microsoft.com/office/officeart/2008/layout/CaptionedPictures"/>
    <dgm:cxn modelId="{F9B79B4E-8FD1-6140-A2B1-B74875CFE909}" type="presOf" srcId="{5858FDD6-9715-E249-9DEC-C0F391E12D8C}" destId="{E2F8FEE4-EB63-9341-9083-C1A5B880434E}" srcOrd="0" destOrd="0" presId="urn:microsoft.com/office/officeart/2008/layout/CaptionedPictures"/>
    <dgm:cxn modelId="{031D3218-DFE7-944F-ACC0-33DBB22B3822}" type="presOf" srcId="{0D1E65CE-DA78-994C-925E-6E12D3D84848}" destId="{15D34EB7-174F-DB40-9FEC-7F10EE7384A5}" srcOrd="0" destOrd="0" presId="urn:microsoft.com/office/officeart/2008/layout/CaptionedPictures"/>
    <dgm:cxn modelId="{F59CD86F-F642-BF49-B9E0-502ED16C80E1}" srcId="{BFEEC2FA-E06D-D94C-8F66-0724FD1A4D38}" destId="{5858FDD6-9715-E249-9DEC-C0F391E12D8C}" srcOrd="1" destOrd="0" parTransId="{FE21A7C9-1735-5647-8BFD-70CF9625ABBE}" sibTransId="{E72EAF12-F48E-3F49-BE4D-3912F2BE0155}"/>
    <dgm:cxn modelId="{1E286EC2-C59C-DE4A-AE43-A7CF0943629C}" type="presOf" srcId="{BFEEC2FA-E06D-D94C-8F66-0724FD1A4D38}" destId="{94EB4BF8-1F74-D340-A167-06D9E5AFB5AE}" srcOrd="0" destOrd="0" presId="urn:microsoft.com/office/officeart/2008/layout/CaptionedPictures"/>
    <dgm:cxn modelId="{C435BF07-C48A-6947-8284-E51336D520EC}" type="presParOf" srcId="{94EB4BF8-1F74-D340-A167-06D9E5AFB5AE}" destId="{D255D746-954B-6B4C-8BD2-72C094A009FB}" srcOrd="0" destOrd="0" presId="urn:microsoft.com/office/officeart/2008/layout/CaptionedPictures"/>
    <dgm:cxn modelId="{F813DBEF-FB11-734D-B100-03F50A3CF02C}" type="presParOf" srcId="{D255D746-954B-6B4C-8BD2-72C094A009FB}" destId="{A3F90D91-1329-984F-B676-663C994D5494}" srcOrd="0" destOrd="0" presId="urn:microsoft.com/office/officeart/2008/layout/CaptionedPictures"/>
    <dgm:cxn modelId="{C10A7E31-2066-8E41-A45B-7841AFE43800}" type="presParOf" srcId="{D255D746-954B-6B4C-8BD2-72C094A009FB}" destId="{89A2696A-7CE6-FB4F-8A50-4AB577B4130B}" srcOrd="1" destOrd="0" presId="urn:microsoft.com/office/officeart/2008/layout/CaptionedPictures"/>
    <dgm:cxn modelId="{ACA99434-E95F-874D-88D9-8366A8890BFD}" type="presParOf" srcId="{D255D746-954B-6B4C-8BD2-72C094A009FB}" destId="{3BD1385A-E267-1342-A201-6199328E1D75}" srcOrd="2" destOrd="0" presId="urn:microsoft.com/office/officeart/2008/layout/CaptionedPictures"/>
    <dgm:cxn modelId="{D58AE9F5-D1F4-3C4F-A736-A9827B894B26}" type="presParOf" srcId="{3BD1385A-E267-1342-A201-6199328E1D75}" destId="{349ACDE2-6B3E-944B-9F34-D044249C13C3}" srcOrd="0" destOrd="0" presId="urn:microsoft.com/office/officeart/2008/layout/CaptionedPictures"/>
    <dgm:cxn modelId="{5B612E96-30AF-F245-989A-5899B00E17CD}" type="presParOf" srcId="{3BD1385A-E267-1342-A201-6199328E1D75}" destId="{1EB5219C-270D-C04F-A564-937A8E56268D}" srcOrd="1" destOrd="0" presId="urn:microsoft.com/office/officeart/2008/layout/CaptionedPictures"/>
    <dgm:cxn modelId="{75ECC929-E3E7-B148-BC89-859CBC94F1A0}" type="presParOf" srcId="{94EB4BF8-1F74-D340-A167-06D9E5AFB5AE}" destId="{0FD2FA88-9556-6545-9927-7654B92483E4}" srcOrd="1" destOrd="0" presId="urn:microsoft.com/office/officeart/2008/layout/CaptionedPictures"/>
    <dgm:cxn modelId="{43A86B21-629E-9940-B452-F8F2F04E827A}" type="presParOf" srcId="{94EB4BF8-1F74-D340-A167-06D9E5AFB5AE}" destId="{F4407070-7DAB-F147-9DE4-53604A962724}" srcOrd="2" destOrd="0" presId="urn:microsoft.com/office/officeart/2008/layout/CaptionedPictures"/>
    <dgm:cxn modelId="{7EAF0C7D-CF84-0A40-A1A2-23504E8B76B5}" type="presParOf" srcId="{F4407070-7DAB-F147-9DE4-53604A962724}" destId="{F3CA2041-B1BE-1F41-979C-227EB7605EFC}" srcOrd="0" destOrd="0" presId="urn:microsoft.com/office/officeart/2008/layout/CaptionedPictures"/>
    <dgm:cxn modelId="{3AE78ECC-8A76-5E4E-A47C-2FF7652D56C6}" type="presParOf" srcId="{F4407070-7DAB-F147-9DE4-53604A962724}" destId="{45D85F2A-840C-3347-B21A-94ED2018B1C5}" srcOrd="1" destOrd="0" presId="urn:microsoft.com/office/officeart/2008/layout/CaptionedPictures"/>
    <dgm:cxn modelId="{4DD35AED-1200-CD43-9134-364D79AB0096}" type="presParOf" srcId="{F4407070-7DAB-F147-9DE4-53604A962724}" destId="{976D87EC-E3D2-BA4D-8481-1CADE2EE653D}" srcOrd="2" destOrd="0" presId="urn:microsoft.com/office/officeart/2008/layout/CaptionedPictures"/>
    <dgm:cxn modelId="{AF53663D-B8C3-F346-9AF8-6AA6AB61805A}" type="presParOf" srcId="{976D87EC-E3D2-BA4D-8481-1CADE2EE653D}" destId="{F72A321E-5A58-7D49-BEF4-02890041F198}" srcOrd="0" destOrd="0" presId="urn:microsoft.com/office/officeart/2008/layout/CaptionedPictures"/>
    <dgm:cxn modelId="{3950E787-E632-F542-A074-FAAEB75F782C}" type="presParOf" srcId="{976D87EC-E3D2-BA4D-8481-1CADE2EE653D}" destId="{E2F8FEE4-EB63-9341-9083-C1A5B880434E}" srcOrd="1" destOrd="0" presId="urn:microsoft.com/office/officeart/2008/layout/CaptionedPictures"/>
    <dgm:cxn modelId="{CC6520C9-D688-2943-BD97-CB1643207CC6}" type="presParOf" srcId="{94EB4BF8-1F74-D340-A167-06D9E5AFB5AE}" destId="{51359425-887C-3B42-AD59-1B024DD0290B}" srcOrd="3" destOrd="0" presId="urn:microsoft.com/office/officeart/2008/layout/CaptionedPictures"/>
    <dgm:cxn modelId="{039FBC30-52AA-A541-AD38-53F69642FA51}" type="presParOf" srcId="{94EB4BF8-1F74-D340-A167-06D9E5AFB5AE}" destId="{5835BBAB-EEF9-D34E-B3E7-AF3E821D5DBD}" srcOrd="4" destOrd="0" presId="urn:microsoft.com/office/officeart/2008/layout/CaptionedPictures"/>
    <dgm:cxn modelId="{0191FFE7-7ACF-E245-A08E-CFB5CC7DFB05}" type="presParOf" srcId="{5835BBAB-EEF9-D34E-B3E7-AF3E821D5DBD}" destId="{4E5B9176-8F41-D94D-A25C-756D1E8D452D}" srcOrd="0" destOrd="0" presId="urn:microsoft.com/office/officeart/2008/layout/CaptionedPictures"/>
    <dgm:cxn modelId="{7CC7A182-03C3-5B44-9DD6-A0EFFDD6E7F4}" type="presParOf" srcId="{5835BBAB-EEF9-D34E-B3E7-AF3E821D5DBD}" destId="{650647AE-D70F-9744-888E-E61D9945EC04}" srcOrd="1" destOrd="0" presId="urn:microsoft.com/office/officeart/2008/layout/CaptionedPictures"/>
    <dgm:cxn modelId="{4774A1CD-48E4-D34D-B663-C17DDE05719F}" type="presParOf" srcId="{5835BBAB-EEF9-D34E-B3E7-AF3E821D5DBD}" destId="{EDB0F7AE-CB4C-4442-9D03-5B9FF96AEA73}" srcOrd="2" destOrd="0" presId="urn:microsoft.com/office/officeart/2008/layout/CaptionedPictures"/>
    <dgm:cxn modelId="{85B008F1-6633-744B-9222-939CDB047801}" type="presParOf" srcId="{EDB0F7AE-CB4C-4442-9D03-5B9FF96AEA73}" destId="{0B47DF83-BD68-4444-9928-638600A827BD}" srcOrd="0" destOrd="0" presId="urn:microsoft.com/office/officeart/2008/layout/CaptionedPictures"/>
    <dgm:cxn modelId="{A785A1AF-69AA-614C-AB11-852BA0989375}" type="presParOf" srcId="{EDB0F7AE-CB4C-4442-9D03-5B9FF96AEA73}" destId="{15D34EB7-174F-DB40-9FEC-7F10EE7384A5}"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739197-D990-4170-B515-8F6B1F1ED4E0}" type="doc">
      <dgm:prSet loTypeId="urn:microsoft.com/office/officeart/2005/8/layout/process1" loCatId="process" qsTypeId="urn:microsoft.com/office/officeart/2005/8/quickstyle/simple1" qsCatId="simple" csTypeId="urn:microsoft.com/office/officeart/2005/8/colors/colorful4" csCatId="colorful" phldr="1"/>
      <dgm:spPr/>
      <dgm:t>
        <a:bodyPr/>
        <a:lstStyle/>
        <a:p>
          <a:endParaRPr lang="en-SG"/>
        </a:p>
      </dgm:t>
    </dgm:pt>
    <dgm:pt modelId="{CFBC6871-C2C7-4EF3-B9F4-6149E13167D5}">
      <dgm:prSet phldrT="[Text]"/>
      <dgm:spPr>
        <a:xfrm>
          <a:off x="2678" y="403559"/>
          <a:ext cx="830460" cy="685130"/>
        </a:xfrm>
        <a:solidFill>
          <a:srgbClr val="7D5BBB"/>
        </a:solidFill>
        <a:ln w="12700" cap="flat" cmpd="sng" algn="ctr">
          <a:solidFill>
            <a:sysClr val="window" lastClr="FFFFFF">
              <a:hueOff val="0"/>
              <a:satOff val="0"/>
              <a:lumOff val="0"/>
              <a:alphaOff val="0"/>
            </a:sysClr>
          </a:solidFill>
          <a:prstDash val="solid"/>
          <a:miter lim="800000"/>
        </a:ln>
        <a:effectLst/>
      </dgm:spPr>
      <dgm:t>
        <a:bodyPr anchor="ctr"/>
        <a:lstStyle/>
        <a:p>
          <a:r>
            <a:rPr lang="en-SG" dirty="0" smtClean="0">
              <a:solidFill>
                <a:sysClr val="window" lastClr="FFFFFF"/>
              </a:solidFill>
              <a:latin typeface="Calibri" panose="020F0502020204030204"/>
              <a:ea typeface="+mn-ea"/>
              <a:cs typeface="+mn-cs"/>
            </a:rPr>
            <a:t>Data Collection Android Application</a:t>
          </a:r>
        </a:p>
      </dgm:t>
    </dgm:pt>
    <dgm:pt modelId="{C8527B7C-5A5F-4533-B4F1-FFD36B525F36}" type="parTrans" cxnId="{6894D24B-A4EB-4F2C-83C2-DE74AE7E4B1C}">
      <dgm:prSet/>
      <dgm:spPr/>
      <dgm:t>
        <a:bodyPr/>
        <a:lstStyle/>
        <a:p>
          <a:endParaRPr lang="en-SG"/>
        </a:p>
      </dgm:t>
    </dgm:pt>
    <dgm:pt modelId="{D4F2028B-7221-496A-87CD-6A9B282EB42A}" type="sibTrans" cxnId="{6894D24B-A4EB-4F2C-83C2-DE74AE7E4B1C}">
      <dgm:prSet/>
      <dgm:spPr>
        <a:xfrm>
          <a:off x="916185" y="643147"/>
          <a:ext cx="176057" cy="205954"/>
        </a:xfrm>
        <a:solidFill>
          <a:srgbClr val="7D5BBB"/>
        </a:solidFill>
        <a:ln>
          <a:noFill/>
        </a:ln>
        <a:effectLst/>
      </dgm:spPr>
      <dgm:t>
        <a:bodyPr/>
        <a:lstStyle/>
        <a:p>
          <a:endParaRPr lang="en-SG">
            <a:solidFill>
              <a:sysClr val="window" lastClr="FFFFFF"/>
            </a:solidFill>
            <a:latin typeface="Calibri" panose="020F0502020204030204"/>
            <a:ea typeface="+mn-ea"/>
            <a:cs typeface="+mn-cs"/>
          </a:endParaRPr>
        </a:p>
      </dgm:t>
    </dgm:pt>
    <dgm:pt modelId="{22D44525-70EB-4645-9124-C108CE5D7ED4}">
      <dgm:prSet phldrT="[Text]"/>
      <dgm:spPr>
        <a:xfrm>
          <a:off x="1165324" y="403559"/>
          <a:ext cx="830460" cy="685130"/>
        </a:xfrm>
        <a:solidFill>
          <a:srgbClr val="603D8C"/>
        </a:solidFill>
        <a:ln w="12700" cap="flat" cmpd="sng" algn="ctr">
          <a:solidFill>
            <a:sysClr val="window" lastClr="FFFFFF">
              <a:hueOff val="0"/>
              <a:satOff val="0"/>
              <a:lumOff val="0"/>
              <a:alphaOff val="0"/>
            </a:sysClr>
          </a:solidFill>
          <a:prstDash val="solid"/>
          <a:miter lim="800000"/>
        </a:ln>
        <a:effectLst/>
      </dgm:spPr>
      <dgm:t>
        <a:bodyPr/>
        <a:lstStyle/>
        <a:p>
          <a:r>
            <a:rPr lang="en-SG" smtClean="0">
              <a:solidFill>
                <a:sysClr val="window" lastClr="FFFFFF"/>
              </a:solidFill>
              <a:latin typeface="Calibri" panose="020F0502020204030204"/>
              <a:ea typeface="+mn-ea"/>
              <a:cs typeface="+mn-cs"/>
            </a:rPr>
            <a:t>Sensory Data Preprocessor</a:t>
          </a:r>
          <a:endParaRPr lang="en-SG">
            <a:solidFill>
              <a:sysClr val="window" lastClr="FFFFFF"/>
            </a:solidFill>
            <a:latin typeface="Calibri" panose="020F0502020204030204"/>
            <a:ea typeface="+mn-ea"/>
            <a:cs typeface="+mn-cs"/>
          </a:endParaRPr>
        </a:p>
      </dgm:t>
    </dgm:pt>
    <dgm:pt modelId="{16DFBDEF-1C41-41E7-A47F-A3F1EB3A33C2}" type="parTrans" cxnId="{9D997705-B52B-4E51-B0D5-3778C2EF778C}">
      <dgm:prSet/>
      <dgm:spPr/>
      <dgm:t>
        <a:bodyPr/>
        <a:lstStyle/>
        <a:p>
          <a:endParaRPr lang="en-SG"/>
        </a:p>
      </dgm:t>
    </dgm:pt>
    <dgm:pt modelId="{B691A734-6573-4A2E-B37E-BCB7C2B45F53}" type="sibTrans" cxnId="{9D997705-B52B-4E51-B0D5-3778C2EF778C}">
      <dgm:prSet/>
      <dgm:spPr>
        <a:xfrm>
          <a:off x="2078831" y="643147"/>
          <a:ext cx="176057" cy="205954"/>
        </a:xfrm>
        <a:solidFill>
          <a:srgbClr val="603D8C"/>
        </a:solidFill>
        <a:ln>
          <a:noFill/>
        </a:ln>
        <a:effectLst/>
      </dgm:spPr>
      <dgm:t>
        <a:bodyPr/>
        <a:lstStyle/>
        <a:p>
          <a:endParaRPr lang="en-SG">
            <a:solidFill>
              <a:sysClr val="window" lastClr="FFFFFF"/>
            </a:solidFill>
            <a:latin typeface="Calibri" panose="020F0502020204030204"/>
            <a:ea typeface="+mn-ea"/>
            <a:cs typeface="+mn-cs"/>
          </a:endParaRPr>
        </a:p>
      </dgm:t>
    </dgm:pt>
    <dgm:pt modelId="{D1CF8122-996A-42CB-AD52-1C1611A3364D}">
      <dgm:prSet phldrT="[Text]"/>
      <dgm:spPr>
        <a:xfrm>
          <a:off x="2327969" y="403559"/>
          <a:ext cx="830460" cy="685130"/>
        </a:xfrm>
        <a:solidFill>
          <a:srgbClr val="4243B3"/>
        </a:solidFill>
        <a:ln w="12700" cap="flat" cmpd="sng" algn="ctr">
          <a:solidFill>
            <a:sysClr val="window" lastClr="FFFFFF">
              <a:hueOff val="0"/>
              <a:satOff val="0"/>
              <a:lumOff val="0"/>
              <a:alphaOff val="0"/>
            </a:sysClr>
          </a:solidFill>
          <a:prstDash val="solid"/>
          <a:miter lim="800000"/>
        </a:ln>
        <a:effectLst/>
      </dgm:spPr>
      <dgm:t>
        <a:bodyPr/>
        <a:lstStyle/>
        <a:p>
          <a:r>
            <a:rPr lang="en-SG" smtClean="0">
              <a:solidFill>
                <a:sysClr val="window" lastClr="FFFFFF"/>
              </a:solidFill>
              <a:latin typeface="Calibri" panose="020F0502020204030204"/>
              <a:ea typeface="+mn-ea"/>
              <a:cs typeface="+mn-cs"/>
            </a:rPr>
            <a:t>Feature Extraction</a:t>
          </a:r>
          <a:endParaRPr lang="en-SG">
            <a:solidFill>
              <a:sysClr val="window" lastClr="FFFFFF"/>
            </a:solidFill>
            <a:latin typeface="Calibri" panose="020F0502020204030204"/>
            <a:ea typeface="+mn-ea"/>
            <a:cs typeface="+mn-cs"/>
          </a:endParaRPr>
        </a:p>
      </dgm:t>
    </dgm:pt>
    <dgm:pt modelId="{456CCD93-0285-4C8F-98A0-B39CC1B373A9}" type="parTrans" cxnId="{1E3C7265-BAF2-4495-B46B-11BF45ABC60D}">
      <dgm:prSet/>
      <dgm:spPr/>
      <dgm:t>
        <a:bodyPr/>
        <a:lstStyle/>
        <a:p>
          <a:endParaRPr lang="en-SG"/>
        </a:p>
      </dgm:t>
    </dgm:pt>
    <dgm:pt modelId="{D138AF49-22BA-469E-B143-FD58C73BD49A}" type="sibTrans" cxnId="{1E3C7265-BAF2-4495-B46B-11BF45ABC60D}">
      <dgm:prSet/>
      <dgm:spPr>
        <a:xfrm>
          <a:off x="3241476" y="643147"/>
          <a:ext cx="176057" cy="205954"/>
        </a:xfrm>
        <a:solidFill>
          <a:srgbClr val="4243B3"/>
        </a:solidFill>
        <a:ln>
          <a:noFill/>
        </a:ln>
        <a:effectLst/>
      </dgm:spPr>
      <dgm:t>
        <a:bodyPr/>
        <a:lstStyle/>
        <a:p>
          <a:endParaRPr lang="en-SG">
            <a:solidFill>
              <a:sysClr val="window" lastClr="FFFFFF"/>
            </a:solidFill>
            <a:latin typeface="Calibri" panose="020F0502020204030204"/>
            <a:ea typeface="+mn-ea"/>
            <a:cs typeface="+mn-cs"/>
          </a:endParaRPr>
        </a:p>
      </dgm:t>
    </dgm:pt>
    <dgm:pt modelId="{D3E4F5F6-4EBE-4EBD-A8C5-FCB5031F9771}">
      <dgm:prSet/>
      <dgm:spPr>
        <a:xfrm>
          <a:off x="3490614" y="403559"/>
          <a:ext cx="830460" cy="685130"/>
        </a:xfrm>
        <a:solidFill>
          <a:srgbClr val="2968A2"/>
        </a:solidFill>
        <a:ln w="12700" cap="flat" cmpd="sng" algn="ctr">
          <a:solidFill>
            <a:sysClr val="window" lastClr="FFFFFF">
              <a:hueOff val="0"/>
              <a:satOff val="0"/>
              <a:lumOff val="0"/>
              <a:alphaOff val="0"/>
            </a:sysClr>
          </a:solidFill>
          <a:prstDash val="solid"/>
          <a:miter lim="800000"/>
        </a:ln>
        <a:effectLst/>
      </dgm:spPr>
      <dgm:t>
        <a:bodyPr/>
        <a:lstStyle/>
        <a:p>
          <a:r>
            <a:rPr lang="en-SG" dirty="0" smtClean="0">
              <a:solidFill>
                <a:sysClr val="window" lastClr="FFFFFF"/>
              </a:solidFill>
              <a:latin typeface="Calibri" panose="020F0502020204030204"/>
              <a:ea typeface="+mn-ea"/>
              <a:cs typeface="+mn-cs"/>
            </a:rPr>
            <a:t>Machine Learning Classifier</a:t>
          </a:r>
          <a:endParaRPr lang="en-SG" dirty="0">
            <a:solidFill>
              <a:sysClr val="window" lastClr="FFFFFF"/>
            </a:solidFill>
            <a:latin typeface="Calibri" panose="020F0502020204030204"/>
            <a:ea typeface="+mn-ea"/>
            <a:cs typeface="+mn-cs"/>
          </a:endParaRPr>
        </a:p>
      </dgm:t>
    </dgm:pt>
    <dgm:pt modelId="{E107491C-38A5-4235-B8C1-E84E79FFC9CC}" type="parTrans" cxnId="{760827E8-7B41-47A5-9FC9-82992D810B74}">
      <dgm:prSet/>
      <dgm:spPr/>
      <dgm:t>
        <a:bodyPr/>
        <a:lstStyle/>
        <a:p>
          <a:endParaRPr lang="en-SG"/>
        </a:p>
      </dgm:t>
    </dgm:pt>
    <dgm:pt modelId="{1AFDCD07-EEE2-431F-9F3F-A6F744BBF4B4}" type="sibTrans" cxnId="{760827E8-7B41-47A5-9FC9-82992D810B74}">
      <dgm:prSet/>
      <dgm:spPr>
        <a:xfrm rot="1148528">
          <a:off x="4398969" y="846657"/>
          <a:ext cx="186362" cy="205954"/>
        </a:xfrm>
        <a:solidFill>
          <a:srgbClr val="2968A2"/>
        </a:solidFill>
        <a:ln>
          <a:noFill/>
        </a:ln>
        <a:effectLst/>
      </dgm:spPr>
      <dgm:t>
        <a:bodyPr/>
        <a:lstStyle/>
        <a:p>
          <a:endParaRPr lang="en-SG">
            <a:solidFill>
              <a:sysClr val="window" lastClr="FFFFFF"/>
            </a:solidFill>
            <a:latin typeface="Calibri" panose="020F0502020204030204"/>
            <a:ea typeface="+mn-ea"/>
            <a:cs typeface="+mn-cs"/>
          </a:endParaRPr>
        </a:p>
      </dgm:t>
    </dgm:pt>
    <dgm:pt modelId="{4983DBF0-BEA6-4D68-8D97-16E3B2834FD6}">
      <dgm:prSet/>
      <dgm:spPr>
        <a:xfrm>
          <a:off x="4653260" y="807119"/>
          <a:ext cx="830460" cy="685130"/>
        </a:xfrm>
        <a:solidFill>
          <a:srgbClr val="FFC000">
            <a:hueOff val="10395692"/>
            <a:satOff val="-47968"/>
            <a:lumOff val="1765"/>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SG" dirty="0" smtClean="0">
              <a:solidFill>
                <a:sysClr val="window" lastClr="FFFFFF"/>
              </a:solidFill>
              <a:latin typeface="Calibri" panose="020F0502020204030204"/>
              <a:ea typeface="+mn-ea"/>
              <a:cs typeface="+mn-cs"/>
            </a:rPr>
            <a:t>Testing and Results Analysis</a:t>
          </a:r>
          <a:endParaRPr lang="en-SG" dirty="0">
            <a:solidFill>
              <a:sysClr val="window" lastClr="FFFFFF"/>
            </a:solidFill>
            <a:latin typeface="Calibri" panose="020F0502020204030204"/>
            <a:ea typeface="+mn-ea"/>
            <a:cs typeface="+mn-cs"/>
          </a:endParaRPr>
        </a:p>
      </dgm:t>
    </dgm:pt>
    <dgm:pt modelId="{C516B2BE-40EC-43E3-BFC9-93A50AE37F26}" type="parTrans" cxnId="{50A20347-81FA-4E54-BBAF-ED7D17E0020B}">
      <dgm:prSet/>
      <dgm:spPr/>
      <dgm:t>
        <a:bodyPr/>
        <a:lstStyle/>
        <a:p>
          <a:endParaRPr lang="en-SG"/>
        </a:p>
      </dgm:t>
    </dgm:pt>
    <dgm:pt modelId="{FA0074C6-FD11-43CD-94C3-AD8D04796149}" type="sibTrans" cxnId="{50A20347-81FA-4E54-BBAF-ED7D17E0020B}">
      <dgm:prSet/>
      <dgm:spPr/>
      <dgm:t>
        <a:bodyPr/>
        <a:lstStyle/>
        <a:p>
          <a:endParaRPr lang="en-SG"/>
        </a:p>
      </dgm:t>
    </dgm:pt>
    <dgm:pt modelId="{B7D13A12-D061-47E5-862E-FA7271F3726F}" type="pres">
      <dgm:prSet presAssocID="{4E739197-D990-4170-B515-8F6B1F1ED4E0}" presName="Name0" presStyleCnt="0">
        <dgm:presLayoutVars>
          <dgm:dir/>
          <dgm:resizeHandles val="exact"/>
        </dgm:presLayoutVars>
      </dgm:prSet>
      <dgm:spPr/>
      <dgm:t>
        <a:bodyPr/>
        <a:lstStyle/>
        <a:p>
          <a:endParaRPr lang="en-SG"/>
        </a:p>
      </dgm:t>
    </dgm:pt>
    <dgm:pt modelId="{86D13DC3-4A6F-4E42-A0FF-951605D1305D}" type="pres">
      <dgm:prSet presAssocID="{CFBC6871-C2C7-4EF3-B9F4-6149E13167D5}" presName="node" presStyleLbl="node1" presStyleIdx="0" presStyleCnt="5">
        <dgm:presLayoutVars>
          <dgm:bulletEnabled val="1"/>
        </dgm:presLayoutVars>
      </dgm:prSet>
      <dgm:spPr>
        <a:prstGeom prst="roundRect">
          <a:avLst>
            <a:gd name="adj" fmla="val 10000"/>
          </a:avLst>
        </a:prstGeom>
      </dgm:spPr>
      <dgm:t>
        <a:bodyPr/>
        <a:lstStyle/>
        <a:p>
          <a:endParaRPr lang="en-SG"/>
        </a:p>
      </dgm:t>
    </dgm:pt>
    <dgm:pt modelId="{A3906F49-963F-49E6-91CD-78171EB25B4F}" type="pres">
      <dgm:prSet presAssocID="{D4F2028B-7221-496A-87CD-6A9B282EB42A}" presName="sibTrans" presStyleLbl="sibTrans2D1" presStyleIdx="0" presStyleCnt="4"/>
      <dgm:spPr>
        <a:prstGeom prst="rightArrow">
          <a:avLst>
            <a:gd name="adj1" fmla="val 60000"/>
            <a:gd name="adj2" fmla="val 50000"/>
          </a:avLst>
        </a:prstGeom>
      </dgm:spPr>
      <dgm:t>
        <a:bodyPr/>
        <a:lstStyle/>
        <a:p>
          <a:endParaRPr lang="en-SG"/>
        </a:p>
      </dgm:t>
    </dgm:pt>
    <dgm:pt modelId="{707F3868-8F78-4802-9620-D3A5453A20AE}" type="pres">
      <dgm:prSet presAssocID="{D4F2028B-7221-496A-87CD-6A9B282EB42A}" presName="connectorText" presStyleLbl="sibTrans2D1" presStyleIdx="0" presStyleCnt="4"/>
      <dgm:spPr/>
      <dgm:t>
        <a:bodyPr/>
        <a:lstStyle/>
        <a:p>
          <a:endParaRPr lang="en-SG"/>
        </a:p>
      </dgm:t>
    </dgm:pt>
    <dgm:pt modelId="{D815F94D-2F2C-45C1-8DFA-5A77247C4F25}" type="pres">
      <dgm:prSet presAssocID="{22D44525-70EB-4645-9124-C108CE5D7ED4}" presName="node" presStyleLbl="node1" presStyleIdx="1" presStyleCnt="5">
        <dgm:presLayoutVars>
          <dgm:bulletEnabled val="1"/>
        </dgm:presLayoutVars>
      </dgm:prSet>
      <dgm:spPr>
        <a:prstGeom prst="roundRect">
          <a:avLst>
            <a:gd name="adj" fmla="val 10000"/>
          </a:avLst>
        </a:prstGeom>
      </dgm:spPr>
      <dgm:t>
        <a:bodyPr/>
        <a:lstStyle/>
        <a:p>
          <a:endParaRPr lang="en-SG"/>
        </a:p>
      </dgm:t>
    </dgm:pt>
    <dgm:pt modelId="{2DB533A9-F8CD-4F8B-B248-46FC1DF0AFB0}" type="pres">
      <dgm:prSet presAssocID="{B691A734-6573-4A2E-B37E-BCB7C2B45F53}" presName="sibTrans" presStyleLbl="sibTrans2D1" presStyleIdx="1" presStyleCnt="4"/>
      <dgm:spPr>
        <a:prstGeom prst="rightArrow">
          <a:avLst>
            <a:gd name="adj1" fmla="val 60000"/>
            <a:gd name="adj2" fmla="val 50000"/>
          </a:avLst>
        </a:prstGeom>
      </dgm:spPr>
      <dgm:t>
        <a:bodyPr/>
        <a:lstStyle/>
        <a:p>
          <a:endParaRPr lang="en-SG"/>
        </a:p>
      </dgm:t>
    </dgm:pt>
    <dgm:pt modelId="{49BCEE1A-EDB0-4C72-902C-8AD0B36F99AB}" type="pres">
      <dgm:prSet presAssocID="{B691A734-6573-4A2E-B37E-BCB7C2B45F53}" presName="connectorText" presStyleLbl="sibTrans2D1" presStyleIdx="1" presStyleCnt="4"/>
      <dgm:spPr/>
      <dgm:t>
        <a:bodyPr/>
        <a:lstStyle/>
        <a:p>
          <a:endParaRPr lang="en-SG"/>
        </a:p>
      </dgm:t>
    </dgm:pt>
    <dgm:pt modelId="{ED1C143B-F12A-4CF3-B981-1AAE6A94B281}" type="pres">
      <dgm:prSet presAssocID="{D1CF8122-996A-42CB-AD52-1C1611A3364D}" presName="node" presStyleLbl="node1" presStyleIdx="2" presStyleCnt="5">
        <dgm:presLayoutVars>
          <dgm:bulletEnabled val="1"/>
        </dgm:presLayoutVars>
      </dgm:prSet>
      <dgm:spPr>
        <a:prstGeom prst="roundRect">
          <a:avLst>
            <a:gd name="adj" fmla="val 10000"/>
          </a:avLst>
        </a:prstGeom>
      </dgm:spPr>
      <dgm:t>
        <a:bodyPr/>
        <a:lstStyle/>
        <a:p>
          <a:endParaRPr lang="en-SG"/>
        </a:p>
      </dgm:t>
    </dgm:pt>
    <dgm:pt modelId="{1A91A2E2-F88B-4D82-B96D-9867F90CDEE5}" type="pres">
      <dgm:prSet presAssocID="{D138AF49-22BA-469E-B143-FD58C73BD49A}" presName="sibTrans" presStyleLbl="sibTrans2D1" presStyleIdx="2" presStyleCnt="4"/>
      <dgm:spPr>
        <a:prstGeom prst="rightArrow">
          <a:avLst>
            <a:gd name="adj1" fmla="val 60000"/>
            <a:gd name="adj2" fmla="val 50000"/>
          </a:avLst>
        </a:prstGeom>
      </dgm:spPr>
      <dgm:t>
        <a:bodyPr/>
        <a:lstStyle/>
        <a:p>
          <a:endParaRPr lang="en-SG"/>
        </a:p>
      </dgm:t>
    </dgm:pt>
    <dgm:pt modelId="{6DBE3BED-6E6E-4730-BBB5-8B0B421CF228}" type="pres">
      <dgm:prSet presAssocID="{D138AF49-22BA-469E-B143-FD58C73BD49A}" presName="connectorText" presStyleLbl="sibTrans2D1" presStyleIdx="2" presStyleCnt="4"/>
      <dgm:spPr/>
      <dgm:t>
        <a:bodyPr/>
        <a:lstStyle/>
        <a:p>
          <a:endParaRPr lang="en-SG"/>
        </a:p>
      </dgm:t>
    </dgm:pt>
    <dgm:pt modelId="{F71B7EB6-F62F-46DF-B03C-5389F60E0552}" type="pres">
      <dgm:prSet presAssocID="{D3E4F5F6-4EBE-4EBD-A8C5-FCB5031F9771}" presName="node" presStyleLbl="node1" presStyleIdx="3" presStyleCnt="5">
        <dgm:presLayoutVars>
          <dgm:bulletEnabled val="1"/>
        </dgm:presLayoutVars>
      </dgm:prSet>
      <dgm:spPr>
        <a:prstGeom prst="roundRect">
          <a:avLst>
            <a:gd name="adj" fmla="val 10000"/>
          </a:avLst>
        </a:prstGeom>
      </dgm:spPr>
      <dgm:t>
        <a:bodyPr/>
        <a:lstStyle/>
        <a:p>
          <a:endParaRPr lang="en-SG"/>
        </a:p>
      </dgm:t>
    </dgm:pt>
    <dgm:pt modelId="{1215A079-97C5-4AA2-AB8C-8C43A8A46A04}" type="pres">
      <dgm:prSet presAssocID="{1AFDCD07-EEE2-431F-9F3F-A6F744BBF4B4}" presName="sibTrans" presStyleLbl="sibTrans2D1" presStyleIdx="3" presStyleCnt="4"/>
      <dgm:spPr>
        <a:prstGeom prst="rightArrow">
          <a:avLst>
            <a:gd name="adj1" fmla="val 60000"/>
            <a:gd name="adj2" fmla="val 50000"/>
          </a:avLst>
        </a:prstGeom>
      </dgm:spPr>
      <dgm:t>
        <a:bodyPr/>
        <a:lstStyle/>
        <a:p>
          <a:endParaRPr lang="en-SG"/>
        </a:p>
      </dgm:t>
    </dgm:pt>
    <dgm:pt modelId="{7D211BB5-9464-4A7B-81B8-48DB48C17196}" type="pres">
      <dgm:prSet presAssocID="{1AFDCD07-EEE2-431F-9F3F-A6F744BBF4B4}" presName="connectorText" presStyleLbl="sibTrans2D1" presStyleIdx="3" presStyleCnt="4"/>
      <dgm:spPr/>
      <dgm:t>
        <a:bodyPr/>
        <a:lstStyle/>
        <a:p>
          <a:endParaRPr lang="en-SG"/>
        </a:p>
      </dgm:t>
    </dgm:pt>
    <dgm:pt modelId="{7736BE68-9619-44E5-B813-D3B20F79831B}" type="pres">
      <dgm:prSet presAssocID="{4983DBF0-BEA6-4D68-8D97-16E3B2834FD6}" presName="node" presStyleLbl="node1" presStyleIdx="4" presStyleCnt="5" custLinFactNeighborY="59899">
        <dgm:presLayoutVars>
          <dgm:bulletEnabled val="1"/>
        </dgm:presLayoutVars>
      </dgm:prSet>
      <dgm:spPr>
        <a:prstGeom prst="roundRect">
          <a:avLst>
            <a:gd name="adj" fmla="val 10000"/>
          </a:avLst>
        </a:prstGeom>
      </dgm:spPr>
      <dgm:t>
        <a:bodyPr/>
        <a:lstStyle/>
        <a:p>
          <a:endParaRPr lang="en-SG"/>
        </a:p>
      </dgm:t>
    </dgm:pt>
  </dgm:ptLst>
  <dgm:cxnLst>
    <dgm:cxn modelId="{AAEF5841-9EEA-8242-8825-A6982DCB7C15}" type="presOf" srcId="{22D44525-70EB-4645-9124-C108CE5D7ED4}" destId="{D815F94D-2F2C-45C1-8DFA-5A77247C4F25}" srcOrd="0" destOrd="0" presId="urn:microsoft.com/office/officeart/2005/8/layout/process1"/>
    <dgm:cxn modelId="{1E3C7265-BAF2-4495-B46B-11BF45ABC60D}" srcId="{4E739197-D990-4170-B515-8F6B1F1ED4E0}" destId="{D1CF8122-996A-42CB-AD52-1C1611A3364D}" srcOrd="2" destOrd="0" parTransId="{456CCD93-0285-4C8F-98A0-B39CC1B373A9}" sibTransId="{D138AF49-22BA-469E-B143-FD58C73BD49A}"/>
    <dgm:cxn modelId="{760827E8-7B41-47A5-9FC9-82992D810B74}" srcId="{4E739197-D990-4170-B515-8F6B1F1ED4E0}" destId="{D3E4F5F6-4EBE-4EBD-A8C5-FCB5031F9771}" srcOrd="3" destOrd="0" parTransId="{E107491C-38A5-4235-B8C1-E84E79FFC9CC}" sibTransId="{1AFDCD07-EEE2-431F-9F3F-A6F744BBF4B4}"/>
    <dgm:cxn modelId="{6894D24B-A4EB-4F2C-83C2-DE74AE7E4B1C}" srcId="{4E739197-D990-4170-B515-8F6B1F1ED4E0}" destId="{CFBC6871-C2C7-4EF3-B9F4-6149E13167D5}" srcOrd="0" destOrd="0" parTransId="{C8527B7C-5A5F-4533-B4F1-FFD36B525F36}" sibTransId="{D4F2028B-7221-496A-87CD-6A9B282EB42A}"/>
    <dgm:cxn modelId="{0350B884-A908-E743-9AF4-9F715C3632C2}" type="presOf" srcId="{D1CF8122-996A-42CB-AD52-1C1611A3364D}" destId="{ED1C143B-F12A-4CF3-B981-1AAE6A94B281}" srcOrd="0" destOrd="0" presId="urn:microsoft.com/office/officeart/2005/8/layout/process1"/>
    <dgm:cxn modelId="{71088E63-0F84-6644-8CE1-C8A4F1D19230}" type="presOf" srcId="{1AFDCD07-EEE2-431F-9F3F-A6F744BBF4B4}" destId="{1215A079-97C5-4AA2-AB8C-8C43A8A46A04}" srcOrd="0" destOrd="0" presId="urn:microsoft.com/office/officeart/2005/8/layout/process1"/>
    <dgm:cxn modelId="{FE1A3954-9A9A-E245-A744-85FA88BEC27B}" type="presOf" srcId="{CFBC6871-C2C7-4EF3-B9F4-6149E13167D5}" destId="{86D13DC3-4A6F-4E42-A0FF-951605D1305D}" srcOrd="0" destOrd="0" presId="urn:microsoft.com/office/officeart/2005/8/layout/process1"/>
    <dgm:cxn modelId="{D0C1DABC-D881-534F-B5C8-664E2671A1CC}" type="presOf" srcId="{B691A734-6573-4A2E-B37E-BCB7C2B45F53}" destId="{49BCEE1A-EDB0-4C72-902C-8AD0B36F99AB}" srcOrd="1" destOrd="0" presId="urn:microsoft.com/office/officeart/2005/8/layout/process1"/>
    <dgm:cxn modelId="{D9F48EA3-605C-5248-8F83-C1063EB78C57}" type="presOf" srcId="{D4F2028B-7221-496A-87CD-6A9B282EB42A}" destId="{A3906F49-963F-49E6-91CD-78171EB25B4F}" srcOrd="0" destOrd="0" presId="urn:microsoft.com/office/officeart/2005/8/layout/process1"/>
    <dgm:cxn modelId="{D077F0E4-8402-1145-98A7-ECB37803E951}" type="presOf" srcId="{B691A734-6573-4A2E-B37E-BCB7C2B45F53}" destId="{2DB533A9-F8CD-4F8B-B248-46FC1DF0AFB0}" srcOrd="0" destOrd="0" presId="urn:microsoft.com/office/officeart/2005/8/layout/process1"/>
    <dgm:cxn modelId="{F75B356C-356B-C74F-B808-C2518864AD62}" type="presOf" srcId="{1AFDCD07-EEE2-431F-9F3F-A6F744BBF4B4}" destId="{7D211BB5-9464-4A7B-81B8-48DB48C17196}" srcOrd="1" destOrd="0" presId="urn:microsoft.com/office/officeart/2005/8/layout/process1"/>
    <dgm:cxn modelId="{0CA19D86-638E-2243-96DF-2A0EC0392F16}" type="presOf" srcId="{D138AF49-22BA-469E-B143-FD58C73BD49A}" destId="{6DBE3BED-6E6E-4730-BBB5-8B0B421CF228}" srcOrd="1" destOrd="0" presId="urn:microsoft.com/office/officeart/2005/8/layout/process1"/>
    <dgm:cxn modelId="{1B7E0C13-4157-8B46-9130-D83B32EFC345}" type="presOf" srcId="{D3E4F5F6-4EBE-4EBD-A8C5-FCB5031F9771}" destId="{F71B7EB6-F62F-46DF-B03C-5389F60E0552}" srcOrd="0" destOrd="0" presId="urn:microsoft.com/office/officeart/2005/8/layout/process1"/>
    <dgm:cxn modelId="{9D997705-B52B-4E51-B0D5-3778C2EF778C}" srcId="{4E739197-D990-4170-B515-8F6B1F1ED4E0}" destId="{22D44525-70EB-4645-9124-C108CE5D7ED4}" srcOrd="1" destOrd="0" parTransId="{16DFBDEF-1C41-41E7-A47F-A3F1EB3A33C2}" sibTransId="{B691A734-6573-4A2E-B37E-BCB7C2B45F53}"/>
    <dgm:cxn modelId="{961ABA21-9455-4A47-B997-E0D2FCF9989D}" type="presOf" srcId="{4983DBF0-BEA6-4D68-8D97-16E3B2834FD6}" destId="{7736BE68-9619-44E5-B813-D3B20F79831B}" srcOrd="0" destOrd="0" presId="urn:microsoft.com/office/officeart/2005/8/layout/process1"/>
    <dgm:cxn modelId="{A5011D9A-AF3B-3D4A-8247-FCDF6D66E4EB}" type="presOf" srcId="{4E739197-D990-4170-B515-8F6B1F1ED4E0}" destId="{B7D13A12-D061-47E5-862E-FA7271F3726F}" srcOrd="0" destOrd="0" presId="urn:microsoft.com/office/officeart/2005/8/layout/process1"/>
    <dgm:cxn modelId="{99A176C7-B796-5146-82CB-AF3E6B6359B2}" type="presOf" srcId="{D138AF49-22BA-469E-B143-FD58C73BD49A}" destId="{1A91A2E2-F88B-4D82-B96D-9867F90CDEE5}" srcOrd="0" destOrd="0" presId="urn:microsoft.com/office/officeart/2005/8/layout/process1"/>
    <dgm:cxn modelId="{50A20347-81FA-4E54-BBAF-ED7D17E0020B}" srcId="{4E739197-D990-4170-B515-8F6B1F1ED4E0}" destId="{4983DBF0-BEA6-4D68-8D97-16E3B2834FD6}" srcOrd="4" destOrd="0" parTransId="{C516B2BE-40EC-43E3-BFC9-93A50AE37F26}" sibTransId="{FA0074C6-FD11-43CD-94C3-AD8D04796149}"/>
    <dgm:cxn modelId="{7A34E0E0-AD42-F647-AE80-14301832942E}" type="presOf" srcId="{D4F2028B-7221-496A-87CD-6A9B282EB42A}" destId="{707F3868-8F78-4802-9620-D3A5453A20AE}" srcOrd="1" destOrd="0" presId="urn:microsoft.com/office/officeart/2005/8/layout/process1"/>
    <dgm:cxn modelId="{5B665259-1605-1A4B-9C1B-A7AA2991DE75}" type="presParOf" srcId="{B7D13A12-D061-47E5-862E-FA7271F3726F}" destId="{86D13DC3-4A6F-4E42-A0FF-951605D1305D}" srcOrd="0" destOrd="0" presId="urn:microsoft.com/office/officeart/2005/8/layout/process1"/>
    <dgm:cxn modelId="{BB4C41F4-A5E5-784C-BBBB-E698DC86021B}" type="presParOf" srcId="{B7D13A12-D061-47E5-862E-FA7271F3726F}" destId="{A3906F49-963F-49E6-91CD-78171EB25B4F}" srcOrd="1" destOrd="0" presId="urn:microsoft.com/office/officeart/2005/8/layout/process1"/>
    <dgm:cxn modelId="{9F894060-AE5F-FF4D-A4FE-381AD5BB2FDB}" type="presParOf" srcId="{A3906F49-963F-49E6-91CD-78171EB25B4F}" destId="{707F3868-8F78-4802-9620-D3A5453A20AE}" srcOrd="0" destOrd="0" presId="urn:microsoft.com/office/officeart/2005/8/layout/process1"/>
    <dgm:cxn modelId="{B558F2FD-367C-B34B-A13B-5C558A08C287}" type="presParOf" srcId="{B7D13A12-D061-47E5-862E-FA7271F3726F}" destId="{D815F94D-2F2C-45C1-8DFA-5A77247C4F25}" srcOrd="2" destOrd="0" presId="urn:microsoft.com/office/officeart/2005/8/layout/process1"/>
    <dgm:cxn modelId="{20EA1DCE-A90A-BF48-829D-B311D624CDD3}" type="presParOf" srcId="{B7D13A12-D061-47E5-862E-FA7271F3726F}" destId="{2DB533A9-F8CD-4F8B-B248-46FC1DF0AFB0}" srcOrd="3" destOrd="0" presId="urn:microsoft.com/office/officeart/2005/8/layout/process1"/>
    <dgm:cxn modelId="{BB807D3E-ABC5-6D49-9697-5A1508AC76C4}" type="presParOf" srcId="{2DB533A9-F8CD-4F8B-B248-46FC1DF0AFB0}" destId="{49BCEE1A-EDB0-4C72-902C-8AD0B36F99AB}" srcOrd="0" destOrd="0" presId="urn:microsoft.com/office/officeart/2005/8/layout/process1"/>
    <dgm:cxn modelId="{0802C8C4-B02B-294A-91E7-30A0B0D90EF8}" type="presParOf" srcId="{B7D13A12-D061-47E5-862E-FA7271F3726F}" destId="{ED1C143B-F12A-4CF3-B981-1AAE6A94B281}" srcOrd="4" destOrd="0" presId="urn:microsoft.com/office/officeart/2005/8/layout/process1"/>
    <dgm:cxn modelId="{4F153B61-692F-884B-952C-11185050AE36}" type="presParOf" srcId="{B7D13A12-D061-47E5-862E-FA7271F3726F}" destId="{1A91A2E2-F88B-4D82-B96D-9867F90CDEE5}" srcOrd="5" destOrd="0" presId="urn:microsoft.com/office/officeart/2005/8/layout/process1"/>
    <dgm:cxn modelId="{44B1D2C7-37EA-044C-B519-6AD0636675A2}" type="presParOf" srcId="{1A91A2E2-F88B-4D82-B96D-9867F90CDEE5}" destId="{6DBE3BED-6E6E-4730-BBB5-8B0B421CF228}" srcOrd="0" destOrd="0" presId="urn:microsoft.com/office/officeart/2005/8/layout/process1"/>
    <dgm:cxn modelId="{D917B64D-F0BF-9B4B-AF75-73D12D959820}" type="presParOf" srcId="{B7D13A12-D061-47E5-862E-FA7271F3726F}" destId="{F71B7EB6-F62F-46DF-B03C-5389F60E0552}" srcOrd="6" destOrd="0" presId="urn:microsoft.com/office/officeart/2005/8/layout/process1"/>
    <dgm:cxn modelId="{FB5DB596-153A-A04C-BA42-0A3F7049F1A0}" type="presParOf" srcId="{B7D13A12-D061-47E5-862E-FA7271F3726F}" destId="{1215A079-97C5-4AA2-AB8C-8C43A8A46A04}" srcOrd="7" destOrd="0" presId="urn:microsoft.com/office/officeart/2005/8/layout/process1"/>
    <dgm:cxn modelId="{F50C5012-6648-A443-9AA0-42DE4C1C98BD}" type="presParOf" srcId="{1215A079-97C5-4AA2-AB8C-8C43A8A46A04}" destId="{7D211BB5-9464-4A7B-81B8-48DB48C17196}" srcOrd="0" destOrd="0" presId="urn:microsoft.com/office/officeart/2005/8/layout/process1"/>
    <dgm:cxn modelId="{087CA50E-E979-7C4F-863A-4443F0F064E1}" type="presParOf" srcId="{B7D13A12-D061-47E5-862E-FA7271F3726F}" destId="{7736BE68-9619-44E5-B813-D3B20F79831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5D95FD-94B8-5541-A21D-0AA1A4E30C55}"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n-US"/>
        </a:p>
      </dgm:t>
    </dgm:pt>
    <dgm:pt modelId="{951EECEF-F349-3642-9929-F68E85E18262}">
      <dgm:prSet phldrT="[Text]"/>
      <dgm:spPr/>
      <dgm:t>
        <a:bodyPr/>
        <a:lstStyle/>
        <a:p>
          <a:r>
            <a:rPr lang="en-US" dirty="0" smtClean="0"/>
            <a:t>Android Sensor Framework</a:t>
          </a:r>
          <a:endParaRPr lang="en-US" dirty="0"/>
        </a:p>
      </dgm:t>
    </dgm:pt>
    <dgm:pt modelId="{FD8F00FC-00A7-C34D-BA42-46548954498B}" type="parTrans" cxnId="{97301151-8B37-5042-8E95-F9C4DD2E142C}">
      <dgm:prSet/>
      <dgm:spPr/>
      <dgm:t>
        <a:bodyPr/>
        <a:lstStyle/>
        <a:p>
          <a:endParaRPr lang="en-US"/>
        </a:p>
      </dgm:t>
    </dgm:pt>
    <dgm:pt modelId="{AF7B69E2-9B19-6140-ADAD-C7CBF53CED86}" type="sibTrans" cxnId="{97301151-8B37-5042-8E95-F9C4DD2E142C}">
      <dgm:prSet/>
      <dgm:spPr/>
      <dgm:t>
        <a:bodyPr/>
        <a:lstStyle/>
        <a:p>
          <a:endParaRPr lang="en-US"/>
        </a:p>
      </dgm:t>
    </dgm:pt>
    <dgm:pt modelId="{EE8C76A7-DCAF-B44E-A0AA-F0843C67ACEC}">
      <dgm:prSet phldrT="[Text]" phldr="1"/>
      <dgm:spPr>
        <a:blipFill rotWithShape="0">
          <a:blip xmlns:r="http://schemas.openxmlformats.org/officeDocument/2006/relationships" r:embed="rId1"/>
          <a:stretch>
            <a:fillRect/>
          </a:stretch>
        </a:blipFill>
      </dgm:spPr>
      <dgm:t>
        <a:bodyPr/>
        <a:lstStyle/>
        <a:p>
          <a:endParaRPr lang="en-US" dirty="0"/>
        </a:p>
      </dgm:t>
    </dgm:pt>
    <dgm:pt modelId="{BD2EB744-500E-984B-A0BA-2BFAB37687DD}" type="parTrans" cxnId="{2E975FD8-E3E5-074E-8F7E-CDE46D6422C1}">
      <dgm:prSet/>
      <dgm:spPr/>
      <dgm:t>
        <a:bodyPr/>
        <a:lstStyle/>
        <a:p>
          <a:endParaRPr lang="en-US"/>
        </a:p>
      </dgm:t>
    </dgm:pt>
    <dgm:pt modelId="{943A077A-A560-DF4A-8F28-5493E0211877}" type="sibTrans" cxnId="{2E975FD8-E3E5-074E-8F7E-CDE46D6422C1}">
      <dgm:prSet/>
      <dgm:spPr/>
      <dgm:t>
        <a:bodyPr/>
        <a:lstStyle/>
        <a:p>
          <a:endParaRPr lang="en-US"/>
        </a:p>
      </dgm:t>
    </dgm:pt>
    <dgm:pt modelId="{ACF1E49D-3AAB-9D46-9DDB-FFAE4F60BD6C}">
      <dgm:prSet phldrT="[Text]"/>
      <dgm:spPr/>
      <dgm:t>
        <a:bodyPr/>
        <a:lstStyle/>
        <a:p>
          <a:r>
            <a:rPr lang="en-US" dirty="0" smtClean="0"/>
            <a:t>Sound Signals</a:t>
          </a:r>
          <a:endParaRPr lang="en-US" dirty="0"/>
        </a:p>
      </dgm:t>
    </dgm:pt>
    <dgm:pt modelId="{ABAEE3A9-62C1-2A4C-A215-97DF900C5957}" type="parTrans" cxnId="{4E99A3C2-B416-3641-B610-2267631CFDDE}">
      <dgm:prSet/>
      <dgm:spPr/>
      <dgm:t>
        <a:bodyPr/>
        <a:lstStyle/>
        <a:p>
          <a:endParaRPr lang="en-US"/>
        </a:p>
      </dgm:t>
    </dgm:pt>
    <dgm:pt modelId="{F3F36A5D-FD49-E448-87D9-6C853B1D092F}" type="sibTrans" cxnId="{4E99A3C2-B416-3641-B610-2267631CFDDE}">
      <dgm:prSet/>
      <dgm:spPr/>
      <dgm:t>
        <a:bodyPr/>
        <a:lstStyle/>
        <a:p>
          <a:endParaRPr lang="en-US"/>
        </a:p>
      </dgm:t>
    </dgm:pt>
    <dgm:pt modelId="{F3BDAE4B-1C99-D045-91AD-7DC27CFF7211}">
      <dgm:prSet phldrT="[Text]" phldr="1"/>
      <dgm:spPr>
        <a:solidFill>
          <a:schemeClr val="bg1"/>
        </a:solidFill>
      </dgm:spPr>
      <dgm:t>
        <a:bodyPr/>
        <a:lstStyle/>
        <a:p>
          <a:endParaRPr lang="en-US" dirty="0"/>
        </a:p>
      </dgm:t>
    </dgm:pt>
    <dgm:pt modelId="{4AA0C959-6825-4848-B134-456469C784CD}" type="parTrans" cxnId="{83912C8B-316B-B34B-AD8D-B6DAB8684727}">
      <dgm:prSet/>
      <dgm:spPr/>
      <dgm:t>
        <a:bodyPr/>
        <a:lstStyle/>
        <a:p>
          <a:endParaRPr lang="en-US"/>
        </a:p>
      </dgm:t>
    </dgm:pt>
    <dgm:pt modelId="{E5FE496B-0C5B-774C-99FD-18A4E94BC20F}" type="sibTrans" cxnId="{83912C8B-316B-B34B-AD8D-B6DAB8684727}">
      <dgm:prSet/>
      <dgm:spPr/>
      <dgm:t>
        <a:bodyPr/>
        <a:lstStyle/>
        <a:p>
          <a:endParaRPr lang="en-US"/>
        </a:p>
      </dgm:t>
    </dgm:pt>
    <dgm:pt modelId="{EA1D1A97-E15E-0D49-9DDF-40188734C5F1}">
      <dgm:prSet phldrT="[Text]" phldr="1"/>
      <dgm:spPr>
        <a:solidFill>
          <a:schemeClr val="bg1"/>
        </a:solidFill>
      </dgm:spPr>
      <dgm:t>
        <a:bodyPr/>
        <a:lstStyle/>
        <a:p>
          <a:endParaRPr lang="en-US" dirty="0"/>
        </a:p>
      </dgm:t>
    </dgm:pt>
    <dgm:pt modelId="{6559469B-A0C8-114E-BD97-919C7A540EAD}" type="parTrans" cxnId="{3D72409B-9635-294D-833D-1BF25F3E1B70}">
      <dgm:prSet/>
      <dgm:spPr/>
      <dgm:t>
        <a:bodyPr/>
        <a:lstStyle/>
        <a:p>
          <a:endParaRPr lang="en-US"/>
        </a:p>
      </dgm:t>
    </dgm:pt>
    <dgm:pt modelId="{D868CF3D-4811-D945-914C-58853DB51CA6}" type="sibTrans" cxnId="{3D72409B-9635-294D-833D-1BF25F3E1B70}">
      <dgm:prSet/>
      <dgm:spPr/>
      <dgm:t>
        <a:bodyPr/>
        <a:lstStyle/>
        <a:p>
          <a:endParaRPr lang="en-US"/>
        </a:p>
      </dgm:t>
    </dgm:pt>
    <dgm:pt modelId="{E9207405-EA63-654E-98CD-801E52EC3F38}">
      <dgm:prSet phldrT="[Text]"/>
      <dgm:spPr/>
      <dgm:t>
        <a:bodyPr/>
        <a:lstStyle/>
        <a:p>
          <a:r>
            <a:rPr lang="en-US" dirty="0" smtClean="0"/>
            <a:t>SQLite and browser</a:t>
          </a:r>
          <a:endParaRPr lang="en-US" dirty="0"/>
        </a:p>
      </dgm:t>
    </dgm:pt>
    <dgm:pt modelId="{D6B04CD2-672E-2E44-8719-69C56F95206A}" type="parTrans" cxnId="{0F9AE29D-66D4-7944-94C9-AA854AFE01DF}">
      <dgm:prSet/>
      <dgm:spPr/>
      <dgm:t>
        <a:bodyPr/>
        <a:lstStyle/>
        <a:p>
          <a:endParaRPr lang="en-US"/>
        </a:p>
      </dgm:t>
    </dgm:pt>
    <dgm:pt modelId="{7B40B7D5-CB3B-5E4C-8400-44FB922ED602}" type="sibTrans" cxnId="{0F9AE29D-66D4-7944-94C9-AA854AFE01DF}">
      <dgm:prSet/>
      <dgm:spPr/>
      <dgm:t>
        <a:bodyPr/>
        <a:lstStyle/>
        <a:p>
          <a:endParaRPr lang="en-US"/>
        </a:p>
      </dgm:t>
    </dgm:pt>
    <dgm:pt modelId="{F37C58C2-00F6-8047-BE74-94AD7CEEC156}">
      <dgm:prSet phldrT="[Text]" phldr="1"/>
      <dgm:spPr>
        <a:blipFill rotWithShape="0">
          <a:blip xmlns:r="http://schemas.openxmlformats.org/officeDocument/2006/relationships" r:embed="rId2"/>
          <a:stretch>
            <a:fillRect/>
          </a:stretch>
        </a:blipFill>
      </dgm:spPr>
      <dgm:t>
        <a:bodyPr/>
        <a:lstStyle/>
        <a:p>
          <a:endParaRPr lang="en-US" dirty="0"/>
        </a:p>
      </dgm:t>
    </dgm:pt>
    <dgm:pt modelId="{FBEA1821-A7F3-5146-B7EA-4276CAE0B096}" type="parTrans" cxnId="{44846199-6177-E14B-BEA8-EEE2B8B9D3CB}">
      <dgm:prSet/>
      <dgm:spPr/>
      <dgm:t>
        <a:bodyPr/>
        <a:lstStyle/>
        <a:p>
          <a:endParaRPr lang="en-US"/>
        </a:p>
      </dgm:t>
    </dgm:pt>
    <dgm:pt modelId="{1817666E-69A7-704A-B231-2BD1EC6AFF50}" type="sibTrans" cxnId="{44846199-6177-E14B-BEA8-EEE2B8B9D3CB}">
      <dgm:prSet/>
      <dgm:spPr/>
      <dgm:t>
        <a:bodyPr/>
        <a:lstStyle/>
        <a:p>
          <a:endParaRPr lang="en-US"/>
        </a:p>
      </dgm:t>
    </dgm:pt>
    <dgm:pt modelId="{4C6539F7-741C-2148-BA5C-F5A8D2C17004}">
      <dgm:prSet phldrT="[Text]" phldr="1"/>
      <dgm:spPr/>
      <dgm:t>
        <a:bodyPr/>
        <a:lstStyle/>
        <a:p>
          <a:endParaRPr lang="en-US"/>
        </a:p>
      </dgm:t>
    </dgm:pt>
    <dgm:pt modelId="{730AA4C8-E6B5-9543-A264-3E8FBC312D6B}" type="parTrans" cxnId="{C02B416E-B667-5646-8595-938CFFD87DC2}">
      <dgm:prSet/>
      <dgm:spPr/>
      <dgm:t>
        <a:bodyPr/>
        <a:lstStyle/>
        <a:p>
          <a:endParaRPr lang="en-US"/>
        </a:p>
      </dgm:t>
    </dgm:pt>
    <dgm:pt modelId="{9D612B91-091B-C543-B36E-4A829BD10279}" type="sibTrans" cxnId="{C02B416E-B667-5646-8595-938CFFD87DC2}">
      <dgm:prSet/>
      <dgm:spPr/>
      <dgm:t>
        <a:bodyPr/>
        <a:lstStyle/>
        <a:p>
          <a:endParaRPr lang="en-US"/>
        </a:p>
      </dgm:t>
    </dgm:pt>
    <dgm:pt modelId="{E4B014E4-593F-2647-9681-358F49B7327D}" type="pres">
      <dgm:prSet presAssocID="{B05D95FD-94B8-5541-A21D-0AA1A4E30C55}" presName="Name0" presStyleCnt="0">
        <dgm:presLayoutVars>
          <dgm:dir/>
          <dgm:animLvl val="lvl"/>
          <dgm:resizeHandles val="exact"/>
        </dgm:presLayoutVars>
      </dgm:prSet>
      <dgm:spPr/>
      <dgm:t>
        <a:bodyPr/>
        <a:lstStyle/>
        <a:p>
          <a:endParaRPr lang="en-SG"/>
        </a:p>
      </dgm:t>
    </dgm:pt>
    <dgm:pt modelId="{7D32EE67-21D6-AB47-A3EA-0A85C2B880F8}" type="pres">
      <dgm:prSet presAssocID="{B05D95FD-94B8-5541-A21D-0AA1A4E30C55}" presName="tSp" presStyleCnt="0"/>
      <dgm:spPr/>
    </dgm:pt>
    <dgm:pt modelId="{BFDB0526-95D1-FB49-A940-A85AC364DD25}" type="pres">
      <dgm:prSet presAssocID="{B05D95FD-94B8-5541-A21D-0AA1A4E30C55}" presName="bSp" presStyleCnt="0"/>
      <dgm:spPr/>
    </dgm:pt>
    <dgm:pt modelId="{50743CCC-3A33-0C46-B63C-1809430ABAF6}" type="pres">
      <dgm:prSet presAssocID="{B05D95FD-94B8-5541-A21D-0AA1A4E30C55}" presName="process" presStyleCnt="0"/>
      <dgm:spPr/>
    </dgm:pt>
    <dgm:pt modelId="{52D47FCB-79A3-3145-80DF-6A89C2AAE80D}" type="pres">
      <dgm:prSet presAssocID="{951EECEF-F349-3642-9929-F68E85E18262}" presName="composite1" presStyleCnt="0"/>
      <dgm:spPr/>
    </dgm:pt>
    <dgm:pt modelId="{70B55CFF-CE56-B741-B20C-C3F60543B74A}" type="pres">
      <dgm:prSet presAssocID="{951EECEF-F349-3642-9929-F68E85E18262}" presName="dummyNode1" presStyleLbl="node1" presStyleIdx="0" presStyleCnt="3"/>
      <dgm:spPr/>
    </dgm:pt>
    <dgm:pt modelId="{7947DD6B-8722-D54F-928A-7BD40C1E4E3B}" type="pres">
      <dgm:prSet presAssocID="{951EECEF-F349-3642-9929-F68E85E18262}" presName="childNode1" presStyleLbl="bgAcc1" presStyleIdx="0" presStyleCnt="3">
        <dgm:presLayoutVars>
          <dgm:bulletEnabled val="1"/>
        </dgm:presLayoutVars>
      </dgm:prSet>
      <dgm:spPr/>
      <dgm:t>
        <a:bodyPr/>
        <a:lstStyle/>
        <a:p>
          <a:endParaRPr lang="en-US"/>
        </a:p>
      </dgm:t>
    </dgm:pt>
    <dgm:pt modelId="{DFBA7932-FD86-1A4F-BF3C-5AE3AEB44B3A}" type="pres">
      <dgm:prSet presAssocID="{951EECEF-F349-3642-9929-F68E85E18262}" presName="childNode1tx" presStyleLbl="bgAcc1" presStyleIdx="0" presStyleCnt="3">
        <dgm:presLayoutVars>
          <dgm:bulletEnabled val="1"/>
        </dgm:presLayoutVars>
      </dgm:prSet>
      <dgm:spPr/>
      <dgm:t>
        <a:bodyPr/>
        <a:lstStyle/>
        <a:p>
          <a:endParaRPr lang="en-US"/>
        </a:p>
      </dgm:t>
    </dgm:pt>
    <dgm:pt modelId="{67B15174-7C33-CC48-8F89-5EE6AAB2E67A}" type="pres">
      <dgm:prSet presAssocID="{951EECEF-F349-3642-9929-F68E85E18262}" presName="parentNode1" presStyleLbl="node1" presStyleIdx="0" presStyleCnt="3" custLinFactNeighborY="36820">
        <dgm:presLayoutVars>
          <dgm:chMax val="1"/>
          <dgm:bulletEnabled val="1"/>
        </dgm:presLayoutVars>
      </dgm:prSet>
      <dgm:spPr/>
      <dgm:t>
        <a:bodyPr/>
        <a:lstStyle/>
        <a:p>
          <a:endParaRPr lang="en-US"/>
        </a:p>
      </dgm:t>
    </dgm:pt>
    <dgm:pt modelId="{A10C3071-0168-EF48-9791-9DE1B2DB99CE}" type="pres">
      <dgm:prSet presAssocID="{951EECEF-F349-3642-9929-F68E85E18262}" presName="connSite1" presStyleCnt="0"/>
      <dgm:spPr/>
    </dgm:pt>
    <dgm:pt modelId="{16170A9E-D832-1B45-BD10-47EF8A1C7225}" type="pres">
      <dgm:prSet presAssocID="{AF7B69E2-9B19-6140-ADAD-C7CBF53CED86}" presName="Name9" presStyleLbl="sibTrans2D1" presStyleIdx="0" presStyleCnt="2"/>
      <dgm:spPr/>
      <dgm:t>
        <a:bodyPr/>
        <a:lstStyle/>
        <a:p>
          <a:endParaRPr lang="en-SG"/>
        </a:p>
      </dgm:t>
    </dgm:pt>
    <dgm:pt modelId="{B1022546-3F6D-0243-A8C0-6BC59D06EA49}" type="pres">
      <dgm:prSet presAssocID="{ACF1E49D-3AAB-9D46-9DDB-FFAE4F60BD6C}" presName="composite2" presStyleCnt="0"/>
      <dgm:spPr/>
    </dgm:pt>
    <dgm:pt modelId="{0E29BBA5-3A68-294C-9E47-D806C4C82816}" type="pres">
      <dgm:prSet presAssocID="{ACF1E49D-3AAB-9D46-9DDB-FFAE4F60BD6C}" presName="dummyNode2" presStyleLbl="node1" presStyleIdx="0" presStyleCnt="3"/>
      <dgm:spPr/>
    </dgm:pt>
    <dgm:pt modelId="{A69D40AF-F578-8344-A1D4-D6439E2F797C}" type="pres">
      <dgm:prSet presAssocID="{ACF1E49D-3AAB-9D46-9DDB-FFAE4F60BD6C}" presName="childNode2" presStyleLbl="bgAcc1" presStyleIdx="1" presStyleCnt="3">
        <dgm:presLayoutVars>
          <dgm:bulletEnabled val="1"/>
        </dgm:presLayoutVars>
      </dgm:prSet>
      <dgm:spPr/>
      <dgm:t>
        <a:bodyPr/>
        <a:lstStyle/>
        <a:p>
          <a:endParaRPr lang="en-SG"/>
        </a:p>
      </dgm:t>
    </dgm:pt>
    <dgm:pt modelId="{189FBFBD-C568-C845-95B9-978E10DCBB7C}" type="pres">
      <dgm:prSet presAssocID="{ACF1E49D-3AAB-9D46-9DDB-FFAE4F60BD6C}" presName="childNode2tx" presStyleLbl="bgAcc1" presStyleIdx="1" presStyleCnt="3">
        <dgm:presLayoutVars>
          <dgm:bulletEnabled val="1"/>
        </dgm:presLayoutVars>
      </dgm:prSet>
      <dgm:spPr/>
      <dgm:t>
        <a:bodyPr/>
        <a:lstStyle/>
        <a:p>
          <a:endParaRPr lang="en-SG"/>
        </a:p>
      </dgm:t>
    </dgm:pt>
    <dgm:pt modelId="{7AAB6830-F38C-494A-A324-4E5BA928AF9E}" type="pres">
      <dgm:prSet presAssocID="{ACF1E49D-3AAB-9D46-9DDB-FFAE4F60BD6C}" presName="parentNode2" presStyleLbl="node1" presStyleIdx="1" presStyleCnt="3" custLinFactNeighborY="-36820">
        <dgm:presLayoutVars>
          <dgm:chMax val="0"/>
          <dgm:bulletEnabled val="1"/>
        </dgm:presLayoutVars>
      </dgm:prSet>
      <dgm:spPr/>
      <dgm:t>
        <a:bodyPr/>
        <a:lstStyle/>
        <a:p>
          <a:endParaRPr lang="en-SG"/>
        </a:p>
      </dgm:t>
    </dgm:pt>
    <dgm:pt modelId="{FBDE3055-9A87-6040-94CF-3EEABC810F66}" type="pres">
      <dgm:prSet presAssocID="{ACF1E49D-3AAB-9D46-9DDB-FFAE4F60BD6C}" presName="connSite2" presStyleCnt="0"/>
      <dgm:spPr/>
    </dgm:pt>
    <dgm:pt modelId="{112A3F15-9BFD-C640-AE37-A36A0D4E83E6}" type="pres">
      <dgm:prSet presAssocID="{F3F36A5D-FD49-E448-87D9-6C853B1D092F}" presName="Name18" presStyleLbl="sibTrans2D1" presStyleIdx="1" presStyleCnt="2"/>
      <dgm:spPr/>
      <dgm:t>
        <a:bodyPr/>
        <a:lstStyle/>
        <a:p>
          <a:endParaRPr lang="en-SG"/>
        </a:p>
      </dgm:t>
    </dgm:pt>
    <dgm:pt modelId="{C85DA208-1B56-0C48-8F32-C4F8CF11C1B8}" type="pres">
      <dgm:prSet presAssocID="{E9207405-EA63-654E-98CD-801E52EC3F38}" presName="composite1" presStyleCnt="0"/>
      <dgm:spPr/>
    </dgm:pt>
    <dgm:pt modelId="{03A33D03-7640-714F-BDE6-39A1D63775E8}" type="pres">
      <dgm:prSet presAssocID="{E9207405-EA63-654E-98CD-801E52EC3F38}" presName="dummyNode1" presStyleLbl="node1" presStyleIdx="1" presStyleCnt="3"/>
      <dgm:spPr/>
    </dgm:pt>
    <dgm:pt modelId="{B86107A7-BDA8-1241-A818-8A369FA097DF}" type="pres">
      <dgm:prSet presAssocID="{E9207405-EA63-654E-98CD-801E52EC3F38}" presName="childNode1" presStyleLbl="bgAcc1" presStyleIdx="2" presStyleCnt="3" custScaleY="105167">
        <dgm:presLayoutVars>
          <dgm:bulletEnabled val="1"/>
        </dgm:presLayoutVars>
      </dgm:prSet>
      <dgm:spPr/>
      <dgm:t>
        <a:bodyPr/>
        <a:lstStyle/>
        <a:p>
          <a:endParaRPr lang="en-SG"/>
        </a:p>
      </dgm:t>
    </dgm:pt>
    <dgm:pt modelId="{D28557BE-88BE-7849-BF22-27341B215A55}" type="pres">
      <dgm:prSet presAssocID="{E9207405-EA63-654E-98CD-801E52EC3F38}" presName="childNode1tx" presStyleLbl="bgAcc1" presStyleIdx="2" presStyleCnt="3">
        <dgm:presLayoutVars>
          <dgm:bulletEnabled val="1"/>
        </dgm:presLayoutVars>
      </dgm:prSet>
      <dgm:spPr/>
      <dgm:t>
        <a:bodyPr/>
        <a:lstStyle/>
        <a:p>
          <a:endParaRPr lang="en-SG"/>
        </a:p>
      </dgm:t>
    </dgm:pt>
    <dgm:pt modelId="{E709FBB9-9F1F-4544-AE2B-88D47B4A7587}" type="pres">
      <dgm:prSet presAssocID="{E9207405-EA63-654E-98CD-801E52EC3F38}" presName="parentNode1" presStyleLbl="node1" presStyleIdx="2" presStyleCnt="3" custLinFactNeighborY="46025">
        <dgm:presLayoutVars>
          <dgm:chMax val="1"/>
          <dgm:bulletEnabled val="1"/>
        </dgm:presLayoutVars>
      </dgm:prSet>
      <dgm:spPr/>
      <dgm:t>
        <a:bodyPr/>
        <a:lstStyle/>
        <a:p>
          <a:endParaRPr lang="en-SG"/>
        </a:p>
      </dgm:t>
    </dgm:pt>
    <dgm:pt modelId="{C1472CDB-580D-F041-A42A-4A3CDF03558F}" type="pres">
      <dgm:prSet presAssocID="{E9207405-EA63-654E-98CD-801E52EC3F38}" presName="connSite1" presStyleCnt="0"/>
      <dgm:spPr/>
    </dgm:pt>
  </dgm:ptLst>
  <dgm:cxnLst>
    <dgm:cxn modelId="{E5A56FBF-E62D-904B-9DA2-74F447F95D38}" type="presOf" srcId="{951EECEF-F349-3642-9929-F68E85E18262}" destId="{67B15174-7C33-CC48-8F89-5EE6AAB2E67A}" srcOrd="0" destOrd="0" presId="urn:microsoft.com/office/officeart/2005/8/layout/hProcess4"/>
    <dgm:cxn modelId="{D8615C97-7FC8-8646-93AF-C06AD8BF8FB6}" type="presOf" srcId="{EA1D1A97-E15E-0D49-9DDF-40188734C5F1}" destId="{A69D40AF-F578-8344-A1D4-D6439E2F797C}" srcOrd="0" destOrd="1" presId="urn:microsoft.com/office/officeart/2005/8/layout/hProcess4"/>
    <dgm:cxn modelId="{2E975FD8-E3E5-074E-8F7E-CDE46D6422C1}" srcId="{951EECEF-F349-3642-9929-F68E85E18262}" destId="{EE8C76A7-DCAF-B44E-A0AA-F0843C67ACEC}" srcOrd="0" destOrd="0" parTransId="{BD2EB744-500E-984B-A0BA-2BFAB37687DD}" sibTransId="{943A077A-A560-DF4A-8F28-5493E0211877}"/>
    <dgm:cxn modelId="{BB4AF13A-CF13-1843-9EB2-B42C72FA3C2A}" type="presOf" srcId="{B05D95FD-94B8-5541-A21D-0AA1A4E30C55}" destId="{E4B014E4-593F-2647-9681-358F49B7327D}" srcOrd="0" destOrd="0" presId="urn:microsoft.com/office/officeart/2005/8/layout/hProcess4"/>
    <dgm:cxn modelId="{2B454E95-E20A-714E-B4CA-6A327DA62195}" type="presOf" srcId="{F3BDAE4B-1C99-D045-91AD-7DC27CFF7211}" destId="{189FBFBD-C568-C845-95B9-978E10DCBB7C}" srcOrd="1" destOrd="0" presId="urn:microsoft.com/office/officeart/2005/8/layout/hProcess4"/>
    <dgm:cxn modelId="{524D36FD-A1B8-8F47-A105-07FF37DE842A}" type="presOf" srcId="{4C6539F7-741C-2148-BA5C-F5A8D2C17004}" destId="{D28557BE-88BE-7849-BF22-27341B215A55}" srcOrd="1" destOrd="1" presId="urn:microsoft.com/office/officeart/2005/8/layout/hProcess4"/>
    <dgm:cxn modelId="{29400259-D399-3243-8F3B-27062177DD32}" type="presOf" srcId="{F37C58C2-00F6-8047-BE74-94AD7CEEC156}" destId="{B86107A7-BDA8-1241-A818-8A369FA097DF}" srcOrd="0" destOrd="0" presId="urn:microsoft.com/office/officeart/2005/8/layout/hProcess4"/>
    <dgm:cxn modelId="{83912C8B-316B-B34B-AD8D-B6DAB8684727}" srcId="{ACF1E49D-3AAB-9D46-9DDB-FFAE4F60BD6C}" destId="{F3BDAE4B-1C99-D045-91AD-7DC27CFF7211}" srcOrd="0" destOrd="0" parTransId="{4AA0C959-6825-4848-B134-456469C784CD}" sibTransId="{E5FE496B-0C5B-774C-99FD-18A4E94BC20F}"/>
    <dgm:cxn modelId="{084527B6-8869-614B-983F-5610353DFF78}" type="presOf" srcId="{4C6539F7-741C-2148-BA5C-F5A8D2C17004}" destId="{B86107A7-BDA8-1241-A818-8A369FA097DF}" srcOrd="0" destOrd="1" presId="urn:microsoft.com/office/officeart/2005/8/layout/hProcess4"/>
    <dgm:cxn modelId="{02EFCCAC-E528-BB49-977F-208C07AC1F72}" type="presOf" srcId="{EE8C76A7-DCAF-B44E-A0AA-F0843C67ACEC}" destId="{DFBA7932-FD86-1A4F-BF3C-5AE3AEB44B3A}" srcOrd="1" destOrd="0" presId="urn:microsoft.com/office/officeart/2005/8/layout/hProcess4"/>
    <dgm:cxn modelId="{97301151-8B37-5042-8E95-F9C4DD2E142C}" srcId="{B05D95FD-94B8-5541-A21D-0AA1A4E30C55}" destId="{951EECEF-F349-3642-9929-F68E85E18262}" srcOrd="0" destOrd="0" parTransId="{FD8F00FC-00A7-C34D-BA42-46548954498B}" sibTransId="{AF7B69E2-9B19-6140-ADAD-C7CBF53CED86}"/>
    <dgm:cxn modelId="{592F43F8-3EB6-D846-9B02-51D3DE9EEA92}" type="presOf" srcId="{EA1D1A97-E15E-0D49-9DDF-40188734C5F1}" destId="{189FBFBD-C568-C845-95B9-978E10DCBB7C}" srcOrd="1" destOrd="1" presId="urn:microsoft.com/office/officeart/2005/8/layout/hProcess4"/>
    <dgm:cxn modelId="{B43FBEDA-BF9A-B341-A22E-1806E0DA90AF}" type="presOf" srcId="{F3BDAE4B-1C99-D045-91AD-7DC27CFF7211}" destId="{A69D40AF-F578-8344-A1D4-D6439E2F797C}" srcOrd="0" destOrd="0" presId="urn:microsoft.com/office/officeart/2005/8/layout/hProcess4"/>
    <dgm:cxn modelId="{4E99A3C2-B416-3641-B610-2267631CFDDE}" srcId="{B05D95FD-94B8-5541-A21D-0AA1A4E30C55}" destId="{ACF1E49D-3AAB-9D46-9DDB-FFAE4F60BD6C}" srcOrd="1" destOrd="0" parTransId="{ABAEE3A9-62C1-2A4C-A215-97DF900C5957}" sibTransId="{F3F36A5D-FD49-E448-87D9-6C853B1D092F}"/>
    <dgm:cxn modelId="{AD6B97D3-20D3-FF47-BE50-4ADE4BBB8A93}" type="presOf" srcId="{E9207405-EA63-654E-98CD-801E52EC3F38}" destId="{E709FBB9-9F1F-4544-AE2B-88D47B4A7587}" srcOrd="0" destOrd="0" presId="urn:microsoft.com/office/officeart/2005/8/layout/hProcess4"/>
    <dgm:cxn modelId="{A54F4B6B-2EEF-D044-A074-07E053F06A51}" type="presOf" srcId="{EE8C76A7-DCAF-B44E-A0AA-F0843C67ACEC}" destId="{7947DD6B-8722-D54F-928A-7BD40C1E4E3B}" srcOrd="0" destOrd="0" presId="urn:microsoft.com/office/officeart/2005/8/layout/hProcess4"/>
    <dgm:cxn modelId="{44846199-6177-E14B-BEA8-EEE2B8B9D3CB}" srcId="{E9207405-EA63-654E-98CD-801E52EC3F38}" destId="{F37C58C2-00F6-8047-BE74-94AD7CEEC156}" srcOrd="0" destOrd="0" parTransId="{FBEA1821-A7F3-5146-B7EA-4276CAE0B096}" sibTransId="{1817666E-69A7-704A-B231-2BD1EC6AFF50}"/>
    <dgm:cxn modelId="{0F9AE29D-66D4-7944-94C9-AA854AFE01DF}" srcId="{B05D95FD-94B8-5541-A21D-0AA1A4E30C55}" destId="{E9207405-EA63-654E-98CD-801E52EC3F38}" srcOrd="2" destOrd="0" parTransId="{D6B04CD2-672E-2E44-8719-69C56F95206A}" sibTransId="{7B40B7D5-CB3B-5E4C-8400-44FB922ED602}"/>
    <dgm:cxn modelId="{3D9838C6-A48E-0148-A39E-BF4490C56095}" type="presOf" srcId="{AF7B69E2-9B19-6140-ADAD-C7CBF53CED86}" destId="{16170A9E-D832-1B45-BD10-47EF8A1C7225}" srcOrd="0" destOrd="0" presId="urn:microsoft.com/office/officeart/2005/8/layout/hProcess4"/>
    <dgm:cxn modelId="{C02B416E-B667-5646-8595-938CFFD87DC2}" srcId="{E9207405-EA63-654E-98CD-801E52EC3F38}" destId="{4C6539F7-741C-2148-BA5C-F5A8D2C17004}" srcOrd="1" destOrd="0" parTransId="{730AA4C8-E6B5-9543-A264-3E8FBC312D6B}" sibTransId="{9D612B91-091B-C543-B36E-4A829BD10279}"/>
    <dgm:cxn modelId="{BDDAB88D-D97B-ED42-8B18-A680F50A823D}" type="presOf" srcId="{ACF1E49D-3AAB-9D46-9DDB-FFAE4F60BD6C}" destId="{7AAB6830-F38C-494A-A324-4E5BA928AF9E}" srcOrd="0" destOrd="0" presId="urn:microsoft.com/office/officeart/2005/8/layout/hProcess4"/>
    <dgm:cxn modelId="{3D72409B-9635-294D-833D-1BF25F3E1B70}" srcId="{ACF1E49D-3AAB-9D46-9DDB-FFAE4F60BD6C}" destId="{EA1D1A97-E15E-0D49-9DDF-40188734C5F1}" srcOrd="1" destOrd="0" parTransId="{6559469B-A0C8-114E-BD97-919C7A540EAD}" sibTransId="{D868CF3D-4811-D945-914C-58853DB51CA6}"/>
    <dgm:cxn modelId="{0320EFF2-91D1-3E43-A3CD-1EE154ACE1C4}" type="presOf" srcId="{F37C58C2-00F6-8047-BE74-94AD7CEEC156}" destId="{D28557BE-88BE-7849-BF22-27341B215A55}" srcOrd="1" destOrd="0" presId="urn:microsoft.com/office/officeart/2005/8/layout/hProcess4"/>
    <dgm:cxn modelId="{9E00675C-9285-724A-AF0A-75E5289B0DAA}" type="presOf" srcId="{F3F36A5D-FD49-E448-87D9-6C853B1D092F}" destId="{112A3F15-9BFD-C640-AE37-A36A0D4E83E6}" srcOrd="0" destOrd="0" presId="urn:microsoft.com/office/officeart/2005/8/layout/hProcess4"/>
    <dgm:cxn modelId="{C49704B4-5A65-1C4D-B545-E0115DB6B158}" type="presParOf" srcId="{E4B014E4-593F-2647-9681-358F49B7327D}" destId="{7D32EE67-21D6-AB47-A3EA-0A85C2B880F8}" srcOrd="0" destOrd="0" presId="urn:microsoft.com/office/officeart/2005/8/layout/hProcess4"/>
    <dgm:cxn modelId="{61C6A7A9-52AC-C949-A931-DB5FD9653ABF}" type="presParOf" srcId="{E4B014E4-593F-2647-9681-358F49B7327D}" destId="{BFDB0526-95D1-FB49-A940-A85AC364DD25}" srcOrd="1" destOrd="0" presId="urn:microsoft.com/office/officeart/2005/8/layout/hProcess4"/>
    <dgm:cxn modelId="{B0FF2BF9-CE33-2F4C-B8C7-E990EA881FDE}" type="presParOf" srcId="{E4B014E4-593F-2647-9681-358F49B7327D}" destId="{50743CCC-3A33-0C46-B63C-1809430ABAF6}" srcOrd="2" destOrd="0" presId="urn:microsoft.com/office/officeart/2005/8/layout/hProcess4"/>
    <dgm:cxn modelId="{020B99F1-0568-CE40-8A43-321C7E5F61CF}" type="presParOf" srcId="{50743CCC-3A33-0C46-B63C-1809430ABAF6}" destId="{52D47FCB-79A3-3145-80DF-6A89C2AAE80D}" srcOrd="0" destOrd="0" presId="urn:microsoft.com/office/officeart/2005/8/layout/hProcess4"/>
    <dgm:cxn modelId="{267951E4-8AAA-9F42-BB4C-2BE58693BA7B}" type="presParOf" srcId="{52D47FCB-79A3-3145-80DF-6A89C2AAE80D}" destId="{70B55CFF-CE56-B741-B20C-C3F60543B74A}" srcOrd="0" destOrd="0" presId="urn:microsoft.com/office/officeart/2005/8/layout/hProcess4"/>
    <dgm:cxn modelId="{362C4FDF-B24B-BD4E-946A-DF28062A41D7}" type="presParOf" srcId="{52D47FCB-79A3-3145-80DF-6A89C2AAE80D}" destId="{7947DD6B-8722-D54F-928A-7BD40C1E4E3B}" srcOrd="1" destOrd="0" presId="urn:microsoft.com/office/officeart/2005/8/layout/hProcess4"/>
    <dgm:cxn modelId="{E80A0F17-2038-6F48-BC51-1EAA5EDB992B}" type="presParOf" srcId="{52D47FCB-79A3-3145-80DF-6A89C2AAE80D}" destId="{DFBA7932-FD86-1A4F-BF3C-5AE3AEB44B3A}" srcOrd="2" destOrd="0" presId="urn:microsoft.com/office/officeart/2005/8/layout/hProcess4"/>
    <dgm:cxn modelId="{81845105-3502-504E-BDB3-EC984C6A3998}" type="presParOf" srcId="{52D47FCB-79A3-3145-80DF-6A89C2AAE80D}" destId="{67B15174-7C33-CC48-8F89-5EE6AAB2E67A}" srcOrd="3" destOrd="0" presId="urn:microsoft.com/office/officeart/2005/8/layout/hProcess4"/>
    <dgm:cxn modelId="{724A4E7C-DD18-E843-AD20-C6048902BC59}" type="presParOf" srcId="{52D47FCB-79A3-3145-80DF-6A89C2AAE80D}" destId="{A10C3071-0168-EF48-9791-9DE1B2DB99CE}" srcOrd="4" destOrd="0" presId="urn:microsoft.com/office/officeart/2005/8/layout/hProcess4"/>
    <dgm:cxn modelId="{E4A25D24-730A-254E-B55C-AA27E477C8EB}" type="presParOf" srcId="{50743CCC-3A33-0C46-B63C-1809430ABAF6}" destId="{16170A9E-D832-1B45-BD10-47EF8A1C7225}" srcOrd="1" destOrd="0" presId="urn:microsoft.com/office/officeart/2005/8/layout/hProcess4"/>
    <dgm:cxn modelId="{DDCB0455-1436-B243-B839-BAD523587C49}" type="presParOf" srcId="{50743CCC-3A33-0C46-B63C-1809430ABAF6}" destId="{B1022546-3F6D-0243-A8C0-6BC59D06EA49}" srcOrd="2" destOrd="0" presId="urn:microsoft.com/office/officeart/2005/8/layout/hProcess4"/>
    <dgm:cxn modelId="{8DBDDE42-9BB0-9C45-A3EA-CF0AB2759231}" type="presParOf" srcId="{B1022546-3F6D-0243-A8C0-6BC59D06EA49}" destId="{0E29BBA5-3A68-294C-9E47-D806C4C82816}" srcOrd="0" destOrd="0" presId="urn:microsoft.com/office/officeart/2005/8/layout/hProcess4"/>
    <dgm:cxn modelId="{DD295EF6-04B7-FD41-9C3C-9CDD9AEDFA97}" type="presParOf" srcId="{B1022546-3F6D-0243-A8C0-6BC59D06EA49}" destId="{A69D40AF-F578-8344-A1D4-D6439E2F797C}" srcOrd="1" destOrd="0" presId="urn:microsoft.com/office/officeart/2005/8/layout/hProcess4"/>
    <dgm:cxn modelId="{E3523223-80BF-8448-B767-2C9E715B19D9}" type="presParOf" srcId="{B1022546-3F6D-0243-A8C0-6BC59D06EA49}" destId="{189FBFBD-C568-C845-95B9-978E10DCBB7C}" srcOrd="2" destOrd="0" presId="urn:microsoft.com/office/officeart/2005/8/layout/hProcess4"/>
    <dgm:cxn modelId="{C135DACA-EF4F-B74F-AE76-CCFAC98740E6}" type="presParOf" srcId="{B1022546-3F6D-0243-A8C0-6BC59D06EA49}" destId="{7AAB6830-F38C-494A-A324-4E5BA928AF9E}" srcOrd="3" destOrd="0" presId="urn:microsoft.com/office/officeart/2005/8/layout/hProcess4"/>
    <dgm:cxn modelId="{B763D555-08F7-9949-B839-F7DC983BB503}" type="presParOf" srcId="{B1022546-3F6D-0243-A8C0-6BC59D06EA49}" destId="{FBDE3055-9A87-6040-94CF-3EEABC810F66}" srcOrd="4" destOrd="0" presId="urn:microsoft.com/office/officeart/2005/8/layout/hProcess4"/>
    <dgm:cxn modelId="{0CDF21C2-3968-874B-9C25-C19267CBDC3F}" type="presParOf" srcId="{50743CCC-3A33-0C46-B63C-1809430ABAF6}" destId="{112A3F15-9BFD-C640-AE37-A36A0D4E83E6}" srcOrd="3" destOrd="0" presId="urn:microsoft.com/office/officeart/2005/8/layout/hProcess4"/>
    <dgm:cxn modelId="{F798E66B-EADB-3A4E-BBC9-E92DC461D75F}" type="presParOf" srcId="{50743CCC-3A33-0C46-B63C-1809430ABAF6}" destId="{C85DA208-1B56-0C48-8F32-C4F8CF11C1B8}" srcOrd="4" destOrd="0" presId="urn:microsoft.com/office/officeart/2005/8/layout/hProcess4"/>
    <dgm:cxn modelId="{B952F210-A1A3-1448-9BE5-80BB892746E2}" type="presParOf" srcId="{C85DA208-1B56-0C48-8F32-C4F8CF11C1B8}" destId="{03A33D03-7640-714F-BDE6-39A1D63775E8}" srcOrd="0" destOrd="0" presId="urn:microsoft.com/office/officeart/2005/8/layout/hProcess4"/>
    <dgm:cxn modelId="{0022AEE4-7FA1-E946-B28C-6853EBEF8BD8}" type="presParOf" srcId="{C85DA208-1B56-0C48-8F32-C4F8CF11C1B8}" destId="{B86107A7-BDA8-1241-A818-8A369FA097DF}" srcOrd="1" destOrd="0" presId="urn:microsoft.com/office/officeart/2005/8/layout/hProcess4"/>
    <dgm:cxn modelId="{3BC4703A-D699-1A45-A491-4D83E42A476D}" type="presParOf" srcId="{C85DA208-1B56-0C48-8F32-C4F8CF11C1B8}" destId="{D28557BE-88BE-7849-BF22-27341B215A55}" srcOrd="2" destOrd="0" presId="urn:microsoft.com/office/officeart/2005/8/layout/hProcess4"/>
    <dgm:cxn modelId="{B1E82833-8160-AC49-9EAA-DEA3A890EFDF}" type="presParOf" srcId="{C85DA208-1B56-0C48-8F32-C4F8CF11C1B8}" destId="{E709FBB9-9F1F-4544-AE2B-88D47B4A7587}" srcOrd="3" destOrd="0" presId="urn:microsoft.com/office/officeart/2005/8/layout/hProcess4"/>
    <dgm:cxn modelId="{36B98523-8AB1-F042-8264-858988603D99}" type="presParOf" srcId="{C85DA208-1B56-0C48-8F32-C4F8CF11C1B8}" destId="{C1472CDB-580D-F041-A42A-4A3CDF03558F}"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D6D08B-51FC-46C1-B303-03CB41CDB42C}" type="doc">
      <dgm:prSet loTypeId="urn:microsoft.com/office/officeart/2011/layout/CircleProcess" loCatId="process" qsTypeId="urn:microsoft.com/office/officeart/2005/8/quickstyle/simple1" qsCatId="simple" csTypeId="urn:microsoft.com/office/officeart/2005/8/colors/colorful4" csCatId="colorful" phldr="1"/>
      <dgm:spPr/>
      <dgm:t>
        <a:bodyPr/>
        <a:lstStyle/>
        <a:p>
          <a:endParaRPr lang="en-SG"/>
        </a:p>
      </dgm:t>
    </dgm:pt>
    <dgm:pt modelId="{545419AF-086C-449F-9DEE-5C814686661F}">
      <dgm:prSet phldrT="[Text]" custT="1"/>
      <dgm:spPr>
        <a:ln>
          <a:solidFill>
            <a:srgbClr val="3AA0C4"/>
          </a:solidFill>
        </a:ln>
      </dgm:spPr>
      <dgm:t>
        <a:bodyPr/>
        <a:lstStyle/>
        <a:p>
          <a:r>
            <a:rPr lang="en-SG" sz="1400" b="1" dirty="0">
              <a:solidFill>
                <a:srgbClr val="000000"/>
              </a:solidFill>
            </a:rPr>
            <a:t>Raw Sensory </a:t>
          </a:r>
          <a:r>
            <a:rPr lang="en-SG" sz="1400" b="1" dirty="0" smtClean="0">
              <a:solidFill>
                <a:srgbClr val="000000"/>
              </a:solidFill>
            </a:rPr>
            <a:t>Data</a:t>
          </a:r>
          <a:br>
            <a:rPr lang="en-SG" sz="1400" b="1" dirty="0" smtClean="0">
              <a:solidFill>
                <a:srgbClr val="000000"/>
              </a:solidFill>
            </a:rPr>
          </a:br>
          <a:endParaRPr lang="en-SG" sz="1400" b="1" dirty="0" smtClean="0">
            <a:solidFill>
              <a:srgbClr val="000000"/>
            </a:solidFill>
          </a:endParaRPr>
        </a:p>
        <a:p>
          <a:r>
            <a:rPr lang="en-SG" sz="900" b="1" i="1" dirty="0" smtClean="0">
              <a:solidFill>
                <a:srgbClr val="000000"/>
              </a:solidFill>
            </a:rPr>
            <a:t>[raw acc records]</a:t>
          </a:r>
        </a:p>
      </dgm:t>
    </dgm:pt>
    <dgm:pt modelId="{9BE1A7E0-212D-46C1-B826-689F30F1F4A3}" type="parTrans" cxnId="{44B77788-1F31-4A12-A301-9F4156C1A70E}">
      <dgm:prSet/>
      <dgm:spPr/>
      <dgm:t>
        <a:bodyPr/>
        <a:lstStyle/>
        <a:p>
          <a:endParaRPr lang="en-SG"/>
        </a:p>
      </dgm:t>
    </dgm:pt>
    <dgm:pt modelId="{E033FFBA-9E66-4F42-B4AB-3DC56AD602E9}" type="sibTrans" cxnId="{44B77788-1F31-4A12-A301-9F4156C1A70E}">
      <dgm:prSet/>
      <dgm:spPr/>
      <dgm:t>
        <a:bodyPr/>
        <a:lstStyle/>
        <a:p>
          <a:endParaRPr lang="en-SG"/>
        </a:p>
      </dgm:t>
    </dgm:pt>
    <dgm:pt modelId="{E1724E34-769C-4BCF-AC96-07A84F075301}">
      <dgm:prSet phldrT="[Text]" custT="1"/>
      <dgm:spPr>
        <a:ln>
          <a:solidFill>
            <a:srgbClr val="7D5BBB"/>
          </a:solidFill>
        </a:ln>
      </dgm:spPr>
      <dgm:t>
        <a:bodyPr/>
        <a:lstStyle/>
        <a:p>
          <a:r>
            <a:rPr lang="en-SG" sz="1350" b="1" dirty="0"/>
            <a:t>Processed Sensory Data at fixed </a:t>
          </a:r>
          <a:r>
            <a:rPr lang="en-SG" sz="1350" b="1" dirty="0" smtClean="0"/>
            <a:t>frequency</a:t>
          </a:r>
        </a:p>
        <a:p>
          <a:endParaRPr lang="en-SG" sz="1100" b="1" dirty="0"/>
        </a:p>
      </dgm:t>
    </dgm:pt>
    <dgm:pt modelId="{FBC98114-CF25-4DA3-937F-6899C623E223}" type="parTrans" cxnId="{A759CB4C-D719-4B6E-90F3-A651A4229551}">
      <dgm:prSet/>
      <dgm:spPr/>
      <dgm:t>
        <a:bodyPr/>
        <a:lstStyle/>
        <a:p>
          <a:endParaRPr lang="en-SG"/>
        </a:p>
      </dgm:t>
    </dgm:pt>
    <dgm:pt modelId="{F39B19F9-46EF-4DC2-A16D-D051FA7D84F2}" type="sibTrans" cxnId="{A759CB4C-D719-4B6E-90F3-A651A4229551}">
      <dgm:prSet/>
      <dgm:spPr/>
      <dgm:t>
        <a:bodyPr/>
        <a:lstStyle/>
        <a:p>
          <a:endParaRPr lang="en-SG"/>
        </a:p>
      </dgm:t>
    </dgm:pt>
    <dgm:pt modelId="{5A10F4B1-0A49-468C-B809-0078FA9FD756}">
      <dgm:prSet phldrT="[Text]" custT="1"/>
      <dgm:spPr>
        <a:ln>
          <a:noFill/>
        </a:ln>
      </dgm:spPr>
      <dgm:t>
        <a:bodyPr/>
        <a:lstStyle/>
        <a:p>
          <a:r>
            <a:rPr lang="en-SG" sz="1400" b="1" dirty="0"/>
            <a:t>Processed data with </a:t>
          </a:r>
          <a:r>
            <a:rPr lang="en-SG" sz="1400" b="1" dirty="0" smtClean="0"/>
            <a:t>magnitude</a:t>
          </a:r>
          <a:br>
            <a:rPr lang="en-SG" sz="1400" b="1" dirty="0" smtClean="0"/>
          </a:br>
          <a:r>
            <a:rPr lang="en-SG" sz="1400" b="1" dirty="0" smtClean="0"/>
            <a:t/>
          </a:r>
          <a:br>
            <a:rPr lang="en-SG" sz="1400" b="1" dirty="0" smtClean="0"/>
          </a:br>
          <a:endParaRPr lang="en-SG" sz="1400" b="1" dirty="0" smtClean="0"/>
        </a:p>
      </dgm:t>
    </dgm:pt>
    <dgm:pt modelId="{7ECDFE17-25DB-419B-A500-BF9CF6F887B7}" type="parTrans" cxnId="{76EBAE15-94E9-41FE-9D53-48C525E6AFF4}">
      <dgm:prSet/>
      <dgm:spPr/>
      <dgm:t>
        <a:bodyPr/>
        <a:lstStyle/>
        <a:p>
          <a:endParaRPr lang="en-SG"/>
        </a:p>
      </dgm:t>
    </dgm:pt>
    <dgm:pt modelId="{987DCA88-8462-460D-8DDE-4D77A0072510}" type="sibTrans" cxnId="{76EBAE15-94E9-41FE-9D53-48C525E6AFF4}">
      <dgm:prSet/>
      <dgm:spPr/>
      <dgm:t>
        <a:bodyPr/>
        <a:lstStyle/>
        <a:p>
          <a:endParaRPr lang="en-SG"/>
        </a:p>
      </dgm:t>
    </dgm:pt>
    <dgm:pt modelId="{F2F7A862-99F6-4656-A267-9606F5B1A87B}" type="pres">
      <dgm:prSet presAssocID="{B4D6D08B-51FC-46C1-B303-03CB41CDB42C}" presName="Name0" presStyleCnt="0">
        <dgm:presLayoutVars>
          <dgm:chMax val="11"/>
          <dgm:chPref val="11"/>
          <dgm:dir/>
          <dgm:resizeHandles/>
        </dgm:presLayoutVars>
      </dgm:prSet>
      <dgm:spPr/>
      <dgm:t>
        <a:bodyPr/>
        <a:lstStyle/>
        <a:p>
          <a:endParaRPr lang="en-SG"/>
        </a:p>
      </dgm:t>
    </dgm:pt>
    <dgm:pt modelId="{B4CC6C94-B779-4B3B-BC47-D719C30C9193}" type="pres">
      <dgm:prSet presAssocID="{5A10F4B1-0A49-468C-B809-0078FA9FD756}" presName="Accent3" presStyleCnt="0"/>
      <dgm:spPr/>
    </dgm:pt>
    <dgm:pt modelId="{208076EA-AA2D-458E-9B99-FDDDAAEADF79}" type="pres">
      <dgm:prSet presAssocID="{5A10F4B1-0A49-468C-B809-0078FA9FD756}" presName="Accent" presStyleLbl="node1" presStyleIdx="0" presStyleCnt="3"/>
      <dgm:spPr>
        <a:solidFill>
          <a:srgbClr val="4243B3"/>
        </a:solidFill>
      </dgm:spPr>
      <dgm:t>
        <a:bodyPr/>
        <a:lstStyle/>
        <a:p>
          <a:endParaRPr lang="en-US"/>
        </a:p>
      </dgm:t>
    </dgm:pt>
    <dgm:pt modelId="{B284C131-6906-4ED4-A722-B8BB232A2C3D}" type="pres">
      <dgm:prSet presAssocID="{5A10F4B1-0A49-468C-B809-0078FA9FD756}" presName="ParentBackground3" presStyleCnt="0"/>
      <dgm:spPr/>
    </dgm:pt>
    <dgm:pt modelId="{319D9501-DF1F-452D-821C-CBF47092FFB2}" type="pres">
      <dgm:prSet presAssocID="{5A10F4B1-0A49-468C-B809-0078FA9FD756}" presName="ParentBackground" presStyleLbl="fgAcc1" presStyleIdx="0" presStyleCnt="3"/>
      <dgm:spPr/>
      <dgm:t>
        <a:bodyPr/>
        <a:lstStyle/>
        <a:p>
          <a:endParaRPr lang="en-SG"/>
        </a:p>
      </dgm:t>
    </dgm:pt>
    <dgm:pt modelId="{7D151487-934B-4F28-B78E-85487FE9EFAB}" type="pres">
      <dgm:prSet presAssocID="{5A10F4B1-0A49-468C-B809-0078FA9FD756}" presName="Parent3" presStyleLbl="revTx" presStyleIdx="0" presStyleCnt="0">
        <dgm:presLayoutVars>
          <dgm:chMax val="1"/>
          <dgm:chPref val="1"/>
          <dgm:bulletEnabled val="1"/>
        </dgm:presLayoutVars>
      </dgm:prSet>
      <dgm:spPr/>
      <dgm:t>
        <a:bodyPr/>
        <a:lstStyle/>
        <a:p>
          <a:endParaRPr lang="en-SG"/>
        </a:p>
      </dgm:t>
    </dgm:pt>
    <dgm:pt modelId="{DB07B8DD-4CA6-4712-8BEA-36D75A2664CD}" type="pres">
      <dgm:prSet presAssocID="{E1724E34-769C-4BCF-AC96-07A84F075301}" presName="Accent2" presStyleCnt="0"/>
      <dgm:spPr/>
    </dgm:pt>
    <dgm:pt modelId="{57A4F6AE-99F2-438F-911A-A67862FEACAB}" type="pres">
      <dgm:prSet presAssocID="{E1724E34-769C-4BCF-AC96-07A84F075301}" presName="Accent" presStyleLbl="node1" presStyleIdx="1" presStyleCnt="3"/>
      <dgm:spPr>
        <a:solidFill>
          <a:srgbClr val="5E57B8"/>
        </a:solidFill>
      </dgm:spPr>
      <dgm:t>
        <a:bodyPr/>
        <a:lstStyle/>
        <a:p>
          <a:endParaRPr lang="en-US"/>
        </a:p>
      </dgm:t>
    </dgm:pt>
    <dgm:pt modelId="{146B1506-EF35-4C9B-807A-B5641AD10512}" type="pres">
      <dgm:prSet presAssocID="{E1724E34-769C-4BCF-AC96-07A84F075301}" presName="ParentBackground2" presStyleCnt="0"/>
      <dgm:spPr/>
    </dgm:pt>
    <dgm:pt modelId="{C6878102-2957-4E51-A721-FF42E2BEB02E}" type="pres">
      <dgm:prSet presAssocID="{E1724E34-769C-4BCF-AC96-07A84F075301}" presName="ParentBackground" presStyleLbl="fgAcc1" presStyleIdx="1" presStyleCnt="3"/>
      <dgm:spPr/>
      <dgm:t>
        <a:bodyPr/>
        <a:lstStyle/>
        <a:p>
          <a:endParaRPr lang="en-SG"/>
        </a:p>
      </dgm:t>
    </dgm:pt>
    <dgm:pt modelId="{8291C8E5-1185-4263-879F-5659FA609798}" type="pres">
      <dgm:prSet presAssocID="{E1724E34-769C-4BCF-AC96-07A84F075301}" presName="Parent2" presStyleLbl="revTx" presStyleIdx="0" presStyleCnt="0">
        <dgm:presLayoutVars>
          <dgm:chMax val="1"/>
          <dgm:chPref val="1"/>
          <dgm:bulletEnabled val="1"/>
        </dgm:presLayoutVars>
      </dgm:prSet>
      <dgm:spPr/>
      <dgm:t>
        <a:bodyPr/>
        <a:lstStyle/>
        <a:p>
          <a:endParaRPr lang="en-SG"/>
        </a:p>
      </dgm:t>
    </dgm:pt>
    <dgm:pt modelId="{65CFC2E1-2CAC-4FFD-82E1-636493DF323B}" type="pres">
      <dgm:prSet presAssocID="{545419AF-086C-449F-9DEE-5C814686661F}" presName="Accent1" presStyleCnt="0"/>
      <dgm:spPr/>
    </dgm:pt>
    <dgm:pt modelId="{B0324018-ADD9-4B17-B70D-33A0F1427641}" type="pres">
      <dgm:prSet presAssocID="{545419AF-086C-449F-9DEE-5C814686661F}" presName="Accent" presStyleLbl="node1" presStyleIdx="2" presStyleCnt="3"/>
      <dgm:spPr>
        <a:solidFill>
          <a:srgbClr val="3AA0C4"/>
        </a:solidFill>
      </dgm:spPr>
      <dgm:t>
        <a:bodyPr/>
        <a:lstStyle/>
        <a:p>
          <a:endParaRPr lang="en-US"/>
        </a:p>
      </dgm:t>
    </dgm:pt>
    <dgm:pt modelId="{7DF082FC-3D89-493D-A5B0-2CAA480DCF9F}" type="pres">
      <dgm:prSet presAssocID="{545419AF-086C-449F-9DEE-5C814686661F}" presName="ParentBackground1" presStyleCnt="0"/>
      <dgm:spPr/>
    </dgm:pt>
    <dgm:pt modelId="{4AE1C9BE-9285-4A2D-8476-F7F448BFFEB5}" type="pres">
      <dgm:prSet presAssocID="{545419AF-086C-449F-9DEE-5C814686661F}" presName="ParentBackground" presStyleLbl="fgAcc1" presStyleIdx="2" presStyleCnt="3"/>
      <dgm:spPr/>
      <dgm:t>
        <a:bodyPr/>
        <a:lstStyle/>
        <a:p>
          <a:endParaRPr lang="en-SG"/>
        </a:p>
      </dgm:t>
    </dgm:pt>
    <dgm:pt modelId="{589AFFD3-2C2D-46AB-B558-42914C48E5E4}" type="pres">
      <dgm:prSet presAssocID="{545419AF-086C-449F-9DEE-5C814686661F}" presName="Parent1" presStyleLbl="revTx" presStyleIdx="0" presStyleCnt="0">
        <dgm:presLayoutVars>
          <dgm:chMax val="1"/>
          <dgm:chPref val="1"/>
          <dgm:bulletEnabled val="1"/>
        </dgm:presLayoutVars>
      </dgm:prSet>
      <dgm:spPr/>
      <dgm:t>
        <a:bodyPr/>
        <a:lstStyle/>
        <a:p>
          <a:endParaRPr lang="en-SG"/>
        </a:p>
      </dgm:t>
    </dgm:pt>
  </dgm:ptLst>
  <dgm:cxnLst>
    <dgm:cxn modelId="{44B77788-1F31-4A12-A301-9F4156C1A70E}" srcId="{B4D6D08B-51FC-46C1-B303-03CB41CDB42C}" destId="{545419AF-086C-449F-9DEE-5C814686661F}" srcOrd="0" destOrd="0" parTransId="{9BE1A7E0-212D-46C1-B826-689F30F1F4A3}" sibTransId="{E033FFBA-9E66-4F42-B4AB-3DC56AD602E9}"/>
    <dgm:cxn modelId="{16BA6319-9710-C14A-81DA-FC8205D21D67}" type="presOf" srcId="{E1724E34-769C-4BCF-AC96-07A84F075301}" destId="{8291C8E5-1185-4263-879F-5659FA609798}" srcOrd="1" destOrd="0" presId="urn:microsoft.com/office/officeart/2011/layout/CircleProcess"/>
    <dgm:cxn modelId="{2A5EFA7E-CD3C-6C40-88D4-A5971722D315}" type="presOf" srcId="{545419AF-086C-449F-9DEE-5C814686661F}" destId="{589AFFD3-2C2D-46AB-B558-42914C48E5E4}" srcOrd="1" destOrd="0" presId="urn:microsoft.com/office/officeart/2011/layout/CircleProcess"/>
    <dgm:cxn modelId="{C5C98567-DE2B-144B-A91C-D7C8FC9BFCA8}" type="presOf" srcId="{5A10F4B1-0A49-468C-B809-0078FA9FD756}" destId="{7D151487-934B-4F28-B78E-85487FE9EFAB}" srcOrd="1" destOrd="0" presId="urn:microsoft.com/office/officeart/2011/layout/CircleProcess"/>
    <dgm:cxn modelId="{76EBAE15-94E9-41FE-9D53-48C525E6AFF4}" srcId="{B4D6D08B-51FC-46C1-B303-03CB41CDB42C}" destId="{5A10F4B1-0A49-468C-B809-0078FA9FD756}" srcOrd="2" destOrd="0" parTransId="{7ECDFE17-25DB-419B-A500-BF9CF6F887B7}" sibTransId="{987DCA88-8462-460D-8DDE-4D77A0072510}"/>
    <dgm:cxn modelId="{A759CB4C-D719-4B6E-90F3-A651A4229551}" srcId="{B4D6D08B-51FC-46C1-B303-03CB41CDB42C}" destId="{E1724E34-769C-4BCF-AC96-07A84F075301}" srcOrd="1" destOrd="0" parTransId="{FBC98114-CF25-4DA3-937F-6899C623E223}" sibTransId="{F39B19F9-46EF-4DC2-A16D-D051FA7D84F2}"/>
    <dgm:cxn modelId="{752A816A-A1C0-FF49-9B7E-A553B772CA8E}" type="presOf" srcId="{B4D6D08B-51FC-46C1-B303-03CB41CDB42C}" destId="{F2F7A862-99F6-4656-A267-9606F5B1A87B}" srcOrd="0" destOrd="0" presId="urn:microsoft.com/office/officeart/2011/layout/CircleProcess"/>
    <dgm:cxn modelId="{55691EE2-2D10-C147-983A-AC8D198A85C2}" type="presOf" srcId="{5A10F4B1-0A49-468C-B809-0078FA9FD756}" destId="{319D9501-DF1F-452D-821C-CBF47092FFB2}" srcOrd="0" destOrd="0" presId="urn:microsoft.com/office/officeart/2011/layout/CircleProcess"/>
    <dgm:cxn modelId="{0CD3D7EB-422D-DE47-A744-CF9170D45C30}" type="presOf" srcId="{E1724E34-769C-4BCF-AC96-07A84F075301}" destId="{C6878102-2957-4E51-A721-FF42E2BEB02E}" srcOrd="0" destOrd="0" presId="urn:microsoft.com/office/officeart/2011/layout/CircleProcess"/>
    <dgm:cxn modelId="{3B0112C8-3009-994A-B0FD-21D7D6C2E937}" type="presOf" srcId="{545419AF-086C-449F-9DEE-5C814686661F}" destId="{4AE1C9BE-9285-4A2D-8476-F7F448BFFEB5}" srcOrd="0" destOrd="0" presId="urn:microsoft.com/office/officeart/2011/layout/CircleProcess"/>
    <dgm:cxn modelId="{38EBD796-7DFF-3049-87EA-FCF1A09DF592}" type="presParOf" srcId="{F2F7A862-99F6-4656-A267-9606F5B1A87B}" destId="{B4CC6C94-B779-4B3B-BC47-D719C30C9193}" srcOrd="0" destOrd="0" presId="urn:microsoft.com/office/officeart/2011/layout/CircleProcess"/>
    <dgm:cxn modelId="{B2FB12BB-E774-D747-9256-FA5040B6DA1B}" type="presParOf" srcId="{B4CC6C94-B779-4B3B-BC47-D719C30C9193}" destId="{208076EA-AA2D-458E-9B99-FDDDAAEADF79}" srcOrd="0" destOrd="0" presId="urn:microsoft.com/office/officeart/2011/layout/CircleProcess"/>
    <dgm:cxn modelId="{B7C6443D-85C5-E84A-B232-4E16774F5801}" type="presParOf" srcId="{F2F7A862-99F6-4656-A267-9606F5B1A87B}" destId="{B284C131-6906-4ED4-A722-B8BB232A2C3D}" srcOrd="1" destOrd="0" presId="urn:microsoft.com/office/officeart/2011/layout/CircleProcess"/>
    <dgm:cxn modelId="{911F83BC-1E01-6F48-9D14-F02CAE2F1865}" type="presParOf" srcId="{B284C131-6906-4ED4-A722-B8BB232A2C3D}" destId="{319D9501-DF1F-452D-821C-CBF47092FFB2}" srcOrd="0" destOrd="0" presId="urn:microsoft.com/office/officeart/2011/layout/CircleProcess"/>
    <dgm:cxn modelId="{DF439BE7-31B1-A549-97ED-57656EC2066E}" type="presParOf" srcId="{F2F7A862-99F6-4656-A267-9606F5B1A87B}" destId="{7D151487-934B-4F28-B78E-85487FE9EFAB}" srcOrd="2" destOrd="0" presId="urn:microsoft.com/office/officeart/2011/layout/CircleProcess"/>
    <dgm:cxn modelId="{9478A791-4F66-2846-AA6D-B65D9E5E62C6}" type="presParOf" srcId="{F2F7A862-99F6-4656-A267-9606F5B1A87B}" destId="{DB07B8DD-4CA6-4712-8BEA-36D75A2664CD}" srcOrd="3" destOrd="0" presId="urn:microsoft.com/office/officeart/2011/layout/CircleProcess"/>
    <dgm:cxn modelId="{6B85AF51-39DD-D242-96BB-5EAB3DDE01D4}" type="presParOf" srcId="{DB07B8DD-4CA6-4712-8BEA-36D75A2664CD}" destId="{57A4F6AE-99F2-438F-911A-A67862FEACAB}" srcOrd="0" destOrd="0" presId="urn:microsoft.com/office/officeart/2011/layout/CircleProcess"/>
    <dgm:cxn modelId="{3B83BB4E-B0B6-9D4C-947A-4DA7FA968F3F}" type="presParOf" srcId="{F2F7A862-99F6-4656-A267-9606F5B1A87B}" destId="{146B1506-EF35-4C9B-807A-B5641AD10512}" srcOrd="4" destOrd="0" presId="urn:microsoft.com/office/officeart/2011/layout/CircleProcess"/>
    <dgm:cxn modelId="{84DFA5BD-5F78-3145-A4EB-DAB6C0C71DD4}" type="presParOf" srcId="{146B1506-EF35-4C9B-807A-B5641AD10512}" destId="{C6878102-2957-4E51-A721-FF42E2BEB02E}" srcOrd="0" destOrd="0" presId="urn:microsoft.com/office/officeart/2011/layout/CircleProcess"/>
    <dgm:cxn modelId="{BD2E49F8-B666-324B-A63E-5774036BB93E}" type="presParOf" srcId="{F2F7A862-99F6-4656-A267-9606F5B1A87B}" destId="{8291C8E5-1185-4263-879F-5659FA609798}" srcOrd="5" destOrd="0" presId="urn:microsoft.com/office/officeart/2011/layout/CircleProcess"/>
    <dgm:cxn modelId="{C09771DA-D0F2-ED42-9AE8-31AF42474B31}" type="presParOf" srcId="{F2F7A862-99F6-4656-A267-9606F5B1A87B}" destId="{65CFC2E1-2CAC-4FFD-82E1-636493DF323B}" srcOrd="6" destOrd="0" presId="urn:microsoft.com/office/officeart/2011/layout/CircleProcess"/>
    <dgm:cxn modelId="{B2EE780E-C707-2D4F-A78D-D9C215A82F7E}" type="presParOf" srcId="{65CFC2E1-2CAC-4FFD-82E1-636493DF323B}" destId="{B0324018-ADD9-4B17-B70D-33A0F1427641}" srcOrd="0" destOrd="0" presId="urn:microsoft.com/office/officeart/2011/layout/CircleProcess"/>
    <dgm:cxn modelId="{C1880119-479F-DE4D-9054-0A8843F0AD41}" type="presParOf" srcId="{F2F7A862-99F6-4656-A267-9606F5B1A87B}" destId="{7DF082FC-3D89-493D-A5B0-2CAA480DCF9F}" srcOrd="7" destOrd="0" presId="urn:microsoft.com/office/officeart/2011/layout/CircleProcess"/>
    <dgm:cxn modelId="{3248960E-4912-114D-A5AE-97D1A5F76FCE}" type="presParOf" srcId="{7DF082FC-3D89-493D-A5B0-2CAA480DCF9F}" destId="{4AE1C9BE-9285-4A2D-8476-F7F448BFFEB5}" srcOrd="0" destOrd="0" presId="urn:microsoft.com/office/officeart/2011/layout/CircleProcess"/>
    <dgm:cxn modelId="{67BF8CB0-C760-C74A-ADDF-56811199B7E9}" type="presParOf" srcId="{F2F7A862-99F6-4656-A267-9606F5B1A87B}" destId="{589AFFD3-2C2D-46AB-B558-42914C48E5E4}"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906BEF-BC1C-4DA8-8917-F8B9062B6840}" type="doc">
      <dgm:prSet loTypeId="urn:microsoft.com/office/officeart/2005/8/layout/funnel1" loCatId="process" qsTypeId="urn:microsoft.com/office/officeart/2005/8/quickstyle/simple1" qsCatId="simple" csTypeId="urn:microsoft.com/office/officeart/2005/8/colors/accent0_3" csCatId="mainScheme" phldr="1"/>
      <dgm:spPr/>
      <dgm:t>
        <a:bodyPr/>
        <a:lstStyle/>
        <a:p>
          <a:endParaRPr lang="en-SG"/>
        </a:p>
      </dgm:t>
    </dgm:pt>
    <dgm:pt modelId="{7946275D-0B70-441D-BAF6-8A6583B84A4B}">
      <dgm:prSet phldrT="[Text]"/>
      <dgm:spPr>
        <a:xfrm>
          <a:off x="1967881" y="105453"/>
          <a:ext cx="643879" cy="643879"/>
        </a:xfrm>
        <a:prstGeom prst="ellipse">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r>
            <a:rPr lang="en-US" dirty="0" smtClean="0">
              <a:solidFill>
                <a:sysClr val="window" lastClr="FFFFFF"/>
              </a:solidFill>
              <a:latin typeface="Calibri"/>
              <a:ea typeface="+mn-ea"/>
              <a:cs typeface="+mn-cs"/>
            </a:rPr>
            <a:t>c</a:t>
          </a:r>
          <a:endParaRPr lang="en-SG" dirty="0">
            <a:solidFill>
              <a:sysClr val="window" lastClr="FFFFFF"/>
            </a:solidFill>
            <a:latin typeface="Calibri"/>
            <a:ea typeface="+mn-ea"/>
            <a:cs typeface="+mn-cs"/>
          </a:endParaRPr>
        </a:p>
      </dgm:t>
    </dgm:pt>
    <dgm:pt modelId="{DE420102-E0ED-4AB2-A3BF-D4F2A19B6848}" type="parTrans" cxnId="{62577D73-C486-4D6D-865C-BD264456E656}">
      <dgm:prSet/>
      <dgm:spPr/>
      <dgm:t>
        <a:bodyPr/>
        <a:lstStyle/>
        <a:p>
          <a:endParaRPr lang="en-SG"/>
        </a:p>
      </dgm:t>
    </dgm:pt>
    <dgm:pt modelId="{788DC277-3501-4819-954F-D30B90A885B6}" type="sibTrans" cxnId="{62577D73-C486-4D6D-865C-BD264456E656}">
      <dgm:prSet/>
      <dgm:spPr/>
      <dgm:t>
        <a:bodyPr/>
        <a:lstStyle/>
        <a:p>
          <a:endParaRPr lang="en-SG"/>
        </a:p>
      </dgm:t>
    </dgm:pt>
    <dgm:pt modelId="{325658D8-C4E3-4132-A942-2908142B87C2}">
      <dgm:prSet phldrT="[Text]"/>
      <dgm:spPr>
        <a:xfrm>
          <a:off x="1309694" y="261128"/>
          <a:ext cx="643879" cy="643879"/>
        </a:xfrm>
        <a:prstGeom prst="ellipse">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r>
            <a:rPr lang="en-US" dirty="0" smtClean="0">
              <a:solidFill>
                <a:sysClr val="window" lastClr="FFFFFF"/>
              </a:solidFill>
              <a:latin typeface="Calibri"/>
              <a:ea typeface="+mn-ea"/>
              <a:cs typeface="+mn-cs"/>
            </a:rPr>
            <a:t>b</a:t>
          </a:r>
          <a:endParaRPr lang="en-SG" dirty="0">
            <a:solidFill>
              <a:sysClr val="window" lastClr="FFFFFF"/>
            </a:solidFill>
            <a:latin typeface="Calibri"/>
            <a:ea typeface="+mn-ea"/>
            <a:cs typeface="+mn-cs"/>
          </a:endParaRPr>
        </a:p>
      </dgm:t>
    </dgm:pt>
    <dgm:pt modelId="{45B80CF9-6BCD-4600-BEB9-7A99EA462EDF}" type="parTrans" cxnId="{F60B6579-49FE-4B4C-B90D-A03E82912A92}">
      <dgm:prSet/>
      <dgm:spPr/>
      <dgm:t>
        <a:bodyPr/>
        <a:lstStyle/>
        <a:p>
          <a:endParaRPr lang="en-SG"/>
        </a:p>
      </dgm:t>
    </dgm:pt>
    <dgm:pt modelId="{8E5424E6-D327-4885-86C3-6A1A139F6AA7}" type="sibTrans" cxnId="{F60B6579-49FE-4B4C-B90D-A03E82912A92}">
      <dgm:prSet/>
      <dgm:spPr/>
      <dgm:t>
        <a:bodyPr/>
        <a:lstStyle/>
        <a:p>
          <a:endParaRPr lang="en-SG"/>
        </a:p>
      </dgm:t>
    </dgm:pt>
    <dgm:pt modelId="{F65E3FEE-9977-4018-B5E4-E0F4FB2D4379}">
      <dgm:prSet phldrT="[Text]"/>
      <dgm:spPr>
        <a:xfrm>
          <a:off x="1770425" y="744181"/>
          <a:ext cx="643879" cy="643879"/>
        </a:xfrm>
        <a:prstGeom prst="ellipse">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r>
            <a:rPr lang="en-US" dirty="0" smtClean="0">
              <a:solidFill>
                <a:sysClr val="window" lastClr="FFFFFF"/>
              </a:solidFill>
              <a:latin typeface="Calibri"/>
              <a:ea typeface="+mn-ea"/>
              <a:cs typeface="+mn-cs"/>
            </a:rPr>
            <a:t>a</a:t>
          </a:r>
          <a:endParaRPr lang="en-SG" dirty="0">
            <a:solidFill>
              <a:sysClr val="window" lastClr="FFFFFF"/>
            </a:solidFill>
            <a:latin typeface="Calibri"/>
            <a:ea typeface="+mn-ea"/>
            <a:cs typeface="+mn-cs"/>
          </a:endParaRPr>
        </a:p>
      </dgm:t>
    </dgm:pt>
    <dgm:pt modelId="{E7C44C5E-A5C3-42A0-9533-B69599BA9D7F}" type="parTrans" cxnId="{09718F79-2E3D-4CF5-B38E-2680080B6747}">
      <dgm:prSet/>
      <dgm:spPr/>
      <dgm:t>
        <a:bodyPr/>
        <a:lstStyle/>
        <a:p>
          <a:endParaRPr lang="en-SG"/>
        </a:p>
      </dgm:t>
    </dgm:pt>
    <dgm:pt modelId="{29A4BF50-7CA1-4F09-A524-4D4FAAC21362}" type="sibTrans" cxnId="{09718F79-2E3D-4CF5-B38E-2680080B6747}">
      <dgm:prSet/>
      <dgm:spPr/>
      <dgm:t>
        <a:bodyPr/>
        <a:lstStyle/>
        <a:p>
          <a:endParaRPr lang="en-SG"/>
        </a:p>
      </dgm:t>
    </dgm:pt>
    <dgm:pt modelId="{3365939E-20C5-4C55-A534-8BFC1A9AC68A}">
      <dgm:prSet phldrT="[Text]"/>
      <dgm:spPr>
        <a:xfrm>
          <a:off x="1166610" y="1806438"/>
          <a:ext cx="1717011" cy="429252"/>
        </a:xfrm>
        <a:prstGeom prst="rect">
          <a:avLst/>
        </a:prstGeom>
        <a:noFill/>
        <a:ln>
          <a:noFill/>
        </a:ln>
        <a:effectLst/>
      </dgm:spPr>
      <dgm:t>
        <a:bodyPr/>
        <a:lstStyle/>
        <a:p>
          <a:endParaRPr lang="en-SG" dirty="0">
            <a:solidFill>
              <a:sysClr val="windowText" lastClr="000000">
                <a:hueOff val="0"/>
                <a:satOff val="0"/>
                <a:lumOff val="0"/>
                <a:alphaOff val="0"/>
              </a:sysClr>
            </a:solidFill>
            <a:latin typeface="Calibri"/>
            <a:ea typeface="+mn-ea"/>
            <a:cs typeface="+mn-cs"/>
          </a:endParaRPr>
        </a:p>
      </dgm:t>
    </dgm:pt>
    <dgm:pt modelId="{447A6F05-FFF1-4D1E-B5F9-F323AFEB8046}" type="parTrans" cxnId="{9DF6B3DB-F822-4E2D-9C6A-74AC6D77EF71}">
      <dgm:prSet/>
      <dgm:spPr/>
      <dgm:t>
        <a:bodyPr/>
        <a:lstStyle/>
        <a:p>
          <a:endParaRPr lang="en-SG"/>
        </a:p>
      </dgm:t>
    </dgm:pt>
    <dgm:pt modelId="{C5C3F1BC-991A-490B-947B-ED67B7DE3510}" type="sibTrans" cxnId="{9DF6B3DB-F822-4E2D-9C6A-74AC6D77EF71}">
      <dgm:prSet/>
      <dgm:spPr/>
      <dgm:t>
        <a:bodyPr/>
        <a:lstStyle/>
        <a:p>
          <a:endParaRPr lang="en-SG"/>
        </a:p>
      </dgm:t>
    </dgm:pt>
    <dgm:pt modelId="{84F8254B-743B-4826-98CB-03A1C51BD743}" type="pres">
      <dgm:prSet presAssocID="{56906BEF-BC1C-4DA8-8917-F8B9062B6840}" presName="Name0" presStyleCnt="0">
        <dgm:presLayoutVars>
          <dgm:chMax val="4"/>
          <dgm:resizeHandles val="exact"/>
        </dgm:presLayoutVars>
      </dgm:prSet>
      <dgm:spPr/>
      <dgm:t>
        <a:bodyPr/>
        <a:lstStyle/>
        <a:p>
          <a:endParaRPr lang="en-SG"/>
        </a:p>
      </dgm:t>
    </dgm:pt>
    <dgm:pt modelId="{48C9CEB2-2958-4096-A49F-ECFB627E5AAB}" type="pres">
      <dgm:prSet presAssocID="{56906BEF-BC1C-4DA8-8917-F8B9062B6840}" presName="ellipse" presStyleLbl="trBgShp" presStyleIdx="0" presStyleCnt="1" custLinFactNeighborX="-1728" custLinFactNeighborY="9954"/>
      <dgm:spPr>
        <a:xfrm>
          <a:off x="1067465" y="117463"/>
          <a:ext cx="1845786" cy="641017"/>
        </a:xfrm>
        <a:prstGeom prst="ellipse">
          <a:avLst/>
        </a:prstGeom>
        <a:solidFill>
          <a:srgbClr val="44546A">
            <a:tint val="50000"/>
            <a:alpha val="40000"/>
            <a:hueOff val="0"/>
            <a:satOff val="0"/>
            <a:lumOff val="0"/>
            <a:alphaOff val="0"/>
          </a:srgbClr>
        </a:solidFill>
        <a:ln>
          <a:noFill/>
        </a:ln>
        <a:effectLst/>
      </dgm:spPr>
      <dgm:t>
        <a:bodyPr/>
        <a:lstStyle/>
        <a:p>
          <a:endParaRPr lang="en-US"/>
        </a:p>
      </dgm:t>
    </dgm:pt>
    <dgm:pt modelId="{C8526EC1-694F-4BB9-9426-0D8CC021F3AB}" type="pres">
      <dgm:prSet presAssocID="{56906BEF-BC1C-4DA8-8917-F8B9062B6840}" presName="arrow1" presStyleLbl="fgShp" presStyleIdx="0" presStyleCnt="1" custScaleX="140468" custScaleY="173879"/>
      <dgm:spPr>
        <a:xfrm>
          <a:off x="1773881" y="1538723"/>
          <a:ext cx="502468" cy="398069"/>
        </a:xfrm>
        <a:prstGeom prst="downArrow">
          <a:avLst/>
        </a:prstGeom>
        <a:solidFill>
          <a:srgbClr val="44546A">
            <a:tint val="60000"/>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endParaRPr lang="en-US"/>
        </a:p>
      </dgm:t>
    </dgm:pt>
    <dgm:pt modelId="{B7030226-3ADF-4DE1-9492-20F146DCEE14}" type="pres">
      <dgm:prSet presAssocID="{56906BEF-BC1C-4DA8-8917-F8B9062B6840}" presName="rectangle" presStyleLbl="revTx" presStyleIdx="0" presStyleCnt="1">
        <dgm:presLayoutVars>
          <dgm:bulletEnabled val="1"/>
        </dgm:presLayoutVars>
      </dgm:prSet>
      <dgm:spPr/>
      <dgm:t>
        <a:bodyPr/>
        <a:lstStyle/>
        <a:p>
          <a:endParaRPr lang="en-SG"/>
        </a:p>
      </dgm:t>
    </dgm:pt>
    <dgm:pt modelId="{2EBC240C-135F-4EB6-9316-4D010DC9BD59}" type="pres">
      <dgm:prSet presAssocID="{325658D8-C4E3-4132-A942-2908142B87C2}" presName="item1" presStyleLbl="node1" presStyleIdx="0" presStyleCnt="3">
        <dgm:presLayoutVars>
          <dgm:bulletEnabled val="1"/>
        </dgm:presLayoutVars>
      </dgm:prSet>
      <dgm:spPr/>
      <dgm:t>
        <a:bodyPr/>
        <a:lstStyle/>
        <a:p>
          <a:endParaRPr lang="en-SG"/>
        </a:p>
      </dgm:t>
    </dgm:pt>
    <dgm:pt modelId="{27972135-CAF1-4EDF-900D-CFB1323DF399}" type="pres">
      <dgm:prSet presAssocID="{F65E3FEE-9977-4018-B5E4-E0F4FB2D4379}" presName="item2" presStyleLbl="node1" presStyleIdx="1" presStyleCnt="3">
        <dgm:presLayoutVars>
          <dgm:bulletEnabled val="1"/>
        </dgm:presLayoutVars>
      </dgm:prSet>
      <dgm:spPr/>
      <dgm:t>
        <a:bodyPr/>
        <a:lstStyle/>
        <a:p>
          <a:endParaRPr lang="en-SG"/>
        </a:p>
      </dgm:t>
    </dgm:pt>
    <dgm:pt modelId="{E46CCB57-1887-452B-9E87-DA9A6E960B6C}" type="pres">
      <dgm:prSet presAssocID="{3365939E-20C5-4C55-A534-8BFC1A9AC68A}" presName="item3" presStyleLbl="node1" presStyleIdx="2" presStyleCnt="3">
        <dgm:presLayoutVars>
          <dgm:bulletEnabled val="1"/>
        </dgm:presLayoutVars>
      </dgm:prSet>
      <dgm:spPr/>
      <dgm:t>
        <a:bodyPr/>
        <a:lstStyle/>
        <a:p>
          <a:endParaRPr lang="en-SG"/>
        </a:p>
      </dgm:t>
    </dgm:pt>
    <dgm:pt modelId="{F75863CD-A7FD-4468-BEEB-DE2A4B39E35C}" type="pres">
      <dgm:prSet presAssocID="{56906BEF-BC1C-4DA8-8917-F8B9062B6840}" presName="funnel" presStyleLbl="trAlignAcc1" presStyleIdx="0" presStyleCnt="1" custScaleY="80880" custLinFactNeighborX="-1593" custLinFactNeighborY="2427"/>
      <dgm:spPr>
        <a:xfrm>
          <a:off x="991615" y="167057"/>
          <a:ext cx="2003179" cy="1296137"/>
        </a:xfrm>
        <a:prstGeom prst="funnel">
          <a:avLst/>
        </a:prstGeom>
        <a:solidFill>
          <a:srgbClr val="E7E6E6">
            <a:alpha val="40000"/>
            <a:hueOff val="0"/>
            <a:satOff val="0"/>
            <a:lumOff val="0"/>
            <a:alphaOff val="0"/>
          </a:srgbClr>
        </a:solidFill>
        <a:ln w="6350" cap="flat" cmpd="sng" algn="ctr">
          <a:solidFill>
            <a:srgbClr val="44546A">
              <a:hueOff val="0"/>
              <a:satOff val="0"/>
              <a:lumOff val="0"/>
              <a:alphaOff val="0"/>
            </a:srgbClr>
          </a:solidFill>
          <a:prstDash val="solid"/>
          <a:miter lim="800000"/>
        </a:ln>
        <a:effectLst/>
      </dgm:spPr>
      <dgm:t>
        <a:bodyPr/>
        <a:lstStyle/>
        <a:p>
          <a:endParaRPr lang="en-US"/>
        </a:p>
      </dgm:t>
    </dgm:pt>
  </dgm:ptLst>
  <dgm:cxnLst>
    <dgm:cxn modelId="{09718F79-2E3D-4CF5-B38E-2680080B6747}" srcId="{56906BEF-BC1C-4DA8-8917-F8B9062B6840}" destId="{F65E3FEE-9977-4018-B5E4-E0F4FB2D4379}" srcOrd="2" destOrd="0" parTransId="{E7C44C5E-A5C3-42A0-9533-B69599BA9D7F}" sibTransId="{29A4BF50-7CA1-4F09-A524-4D4FAAC21362}"/>
    <dgm:cxn modelId="{9512EDB4-8C29-0F4F-A045-F91430CEFDBB}" type="presOf" srcId="{7946275D-0B70-441D-BAF6-8A6583B84A4B}" destId="{E46CCB57-1887-452B-9E87-DA9A6E960B6C}" srcOrd="0" destOrd="0" presId="urn:microsoft.com/office/officeart/2005/8/layout/funnel1"/>
    <dgm:cxn modelId="{BA311997-490D-DD41-ADB8-7A42EF31AF2E}" type="presOf" srcId="{325658D8-C4E3-4132-A942-2908142B87C2}" destId="{27972135-CAF1-4EDF-900D-CFB1323DF399}" srcOrd="0" destOrd="0" presId="urn:microsoft.com/office/officeart/2005/8/layout/funnel1"/>
    <dgm:cxn modelId="{3BC49684-7EC1-FF40-A6AA-8AD9FA604C64}" type="presOf" srcId="{3365939E-20C5-4C55-A534-8BFC1A9AC68A}" destId="{B7030226-3ADF-4DE1-9492-20F146DCEE14}" srcOrd="0" destOrd="0" presId="urn:microsoft.com/office/officeart/2005/8/layout/funnel1"/>
    <dgm:cxn modelId="{F60B6579-49FE-4B4C-B90D-A03E82912A92}" srcId="{56906BEF-BC1C-4DA8-8917-F8B9062B6840}" destId="{325658D8-C4E3-4132-A942-2908142B87C2}" srcOrd="1" destOrd="0" parTransId="{45B80CF9-6BCD-4600-BEB9-7A99EA462EDF}" sibTransId="{8E5424E6-D327-4885-86C3-6A1A139F6AA7}"/>
    <dgm:cxn modelId="{9DF6B3DB-F822-4E2D-9C6A-74AC6D77EF71}" srcId="{56906BEF-BC1C-4DA8-8917-F8B9062B6840}" destId="{3365939E-20C5-4C55-A534-8BFC1A9AC68A}" srcOrd="3" destOrd="0" parTransId="{447A6F05-FFF1-4D1E-B5F9-F323AFEB8046}" sibTransId="{C5C3F1BC-991A-490B-947B-ED67B7DE3510}"/>
    <dgm:cxn modelId="{25E9FB90-3F6F-7648-9566-6C5827D9B258}" type="presOf" srcId="{56906BEF-BC1C-4DA8-8917-F8B9062B6840}" destId="{84F8254B-743B-4826-98CB-03A1C51BD743}" srcOrd="0" destOrd="0" presId="urn:microsoft.com/office/officeart/2005/8/layout/funnel1"/>
    <dgm:cxn modelId="{5D8A0D48-0B04-5D45-8C22-874F29B60B02}" type="presOf" srcId="{F65E3FEE-9977-4018-B5E4-E0F4FB2D4379}" destId="{2EBC240C-135F-4EB6-9316-4D010DC9BD59}" srcOrd="0" destOrd="0" presId="urn:microsoft.com/office/officeart/2005/8/layout/funnel1"/>
    <dgm:cxn modelId="{62577D73-C486-4D6D-865C-BD264456E656}" srcId="{56906BEF-BC1C-4DA8-8917-F8B9062B6840}" destId="{7946275D-0B70-441D-BAF6-8A6583B84A4B}" srcOrd="0" destOrd="0" parTransId="{DE420102-E0ED-4AB2-A3BF-D4F2A19B6848}" sibTransId="{788DC277-3501-4819-954F-D30B90A885B6}"/>
    <dgm:cxn modelId="{1BB75334-4662-ED4B-9052-34E0399D201E}" type="presParOf" srcId="{84F8254B-743B-4826-98CB-03A1C51BD743}" destId="{48C9CEB2-2958-4096-A49F-ECFB627E5AAB}" srcOrd="0" destOrd="0" presId="urn:microsoft.com/office/officeart/2005/8/layout/funnel1"/>
    <dgm:cxn modelId="{4335D719-7527-3341-8028-A1EEDDE00F93}" type="presParOf" srcId="{84F8254B-743B-4826-98CB-03A1C51BD743}" destId="{C8526EC1-694F-4BB9-9426-0D8CC021F3AB}" srcOrd="1" destOrd="0" presId="urn:microsoft.com/office/officeart/2005/8/layout/funnel1"/>
    <dgm:cxn modelId="{AB55698B-FB53-8343-AFD8-1E0D8B158C82}" type="presParOf" srcId="{84F8254B-743B-4826-98CB-03A1C51BD743}" destId="{B7030226-3ADF-4DE1-9492-20F146DCEE14}" srcOrd="2" destOrd="0" presId="urn:microsoft.com/office/officeart/2005/8/layout/funnel1"/>
    <dgm:cxn modelId="{FC1373B0-525C-364C-936A-3D06276EB805}" type="presParOf" srcId="{84F8254B-743B-4826-98CB-03A1C51BD743}" destId="{2EBC240C-135F-4EB6-9316-4D010DC9BD59}" srcOrd="3" destOrd="0" presId="urn:microsoft.com/office/officeart/2005/8/layout/funnel1"/>
    <dgm:cxn modelId="{2B503772-7AFB-734C-9A6E-5E088E49B24B}" type="presParOf" srcId="{84F8254B-743B-4826-98CB-03A1C51BD743}" destId="{27972135-CAF1-4EDF-900D-CFB1323DF399}" srcOrd="4" destOrd="0" presId="urn:microsoft.com/office/officeart/2005/8/layout/funnel1"/>
    <dgm:cxn modelId="{97DC54CE-D598-2D40-AF1D-62A4C03F8201}" type="presParOf" srcId="{84F8254B-743B-4826-98CB-03A1C51BD743}" destId="{E46CCB57-1887-452B-9E87-DA9A6E960B6C}" srcOrd="5" destOrd="0" presId="urn:microsoft.com/office/officeart/2005/8/layout/funnel1"/>
    <dgm:cxn modelId="{8AF72665-8113-8C4F-8BE4-4F77F556B56A}" type="presParOf" srcId="{84F8254B-743B-4826-98CB-03A1C51BD743}" destId="{F75863CD-A7FD-4468-BEEB-DE2A4B39E35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8071E8-2B0C-3C42-B8FC-BA42CE90F363}" type="doc">
      <dgm:prSet loTypeId="urn:microsoft.com/office/officeart/2005/8/layout/cycle6" loCatId="" qsTypeId="urn:microsoft.com/office/officeart/2005/8/quickstyle/simple4" qsCatId="simple" csTypeId="urn:microsoft.com/office/officeart/2005/8/colors/accent1_2" csCatId="accent1" phldr="1"/>
      <dgm:spPr/>
      <dgm:t>
        <a:bodyPr/>
        <a:lstStyle/>
        <a:p>
          <a:endParaRPr lang="en-US"/>
        </a:p>
      </dgm:t>
    </dgm:pt>
    <dgm:pt modelId="{7B6D5805-96C5-6C42-A467-C83C5C43DD21}">
      <dgm:prSet phldrT="[Text]"/>
      <dgm:spPr>
        <a:solidFill>
          <a:srgbClr val="548235"/>
        </a:solidFill>
      </dgm:spPr>
      <dgm:t>
        <a:bodyPr/>
        <a:lstStyle/>
        <a:p>
          <a:r>
            <a:rPr lang="en-US" dirty="0" smtClean="0"/>
            <a:t>Lying</a:t>
          </a:r>
          <a:endParaRPr lang="en-US" dirty="0"/>
        </a:p>
      </dgm:t>
    </dgm:pt>
    <dgm:pt modelId="{4888AB88-9823-2343-A219-23F5A3383308}" type="parTrans" cxnId="{28C5C653-BB72-6848-AD96-8AAB6657414D}">
      <dgm:prSet/>
      <dgm:spPr/>
      <dgm:t>
        <a:bodyPr/>
        <a:lstStyle/>
        <a:p>
          <a:endParaRPr lang="en-US"/>
        </a:p>
      </dgm:t>
    </dgm:pt>
    <dgm:pt modelId="{6BFA31A3-171E-7949-820F-9DAE14ED7011}" type="sibTrans" cxnId="{28C5C653-BB72-6848-AD96-8AAB6657414D}">
      <dgm:prSet/>
      <dgm:spPr>
        <a:ln w="19050" cmpd="sng">
          <a:noFill/>
          <a:prstDash val="sysDash"/>
          <a:headEnd type="triangle"/>
          <a:tailEnd type="triangle"/>
        </a:ln>
      </dgm:spPr>
      <dgm:t>
        <a:bodyPr/>
        <a:lstStyle/>
        <a:p>
          <a:endParaRPr lang="en-US"/>
        </a:p>
      </dgm:t>
    </dgm:pt>
    <dgm:pt modelId="{AD36D456-DE7B-534D-99DC-567C38919D25}">
      <dgm:prSet phldrT="[Text]"/>
      <dgm:spPr>
        <a:solidFill>
          <a:srgbClr val="548235"/>
        </a:solidFill>
      </dgm:spPr>
      <dgm:t>
        <a:bodyPr/>
        <a:lstStyle/>
        <a:p>
          <a:r>
            <a:rPr lang="en-US" dirty="0" smtClean="0"/>
            <a:t>Sitting</a:t>
          </a:r>
          <a:endParaRPr lang="en-US" dirty="0"/>
        </a:p>
      </dgm:t>
    </dgm:pt>
    <dgm:pt modelId="{5491372A-D27B-0C4D-B1EE-9BE38FDFC8D6}" type="parTrans" cxnId="{673400CA-B193-2B48-B88F-348C565C8D17}">
      <dgm:prSet/>
      <dgm:spPr/>
      <dgm:t>
        <a:bodyPr/>
        <a:lstStyle/>
        <a:p>
          <a:endParaRPr lang="en-US"/>
        </a:p>
      </dgm:t>
    </dgm:pt>
    <dgm:pt modelId="{F9897243-A8A7-DA4C-BBC9-7F2F9FD8C780}" type="sibTrans" cxnId="{673400CA-B193-2B48-B88F-348C565C8D17}">
      <dgm:prSet/>
      <dgm:spPr>
        <a:ln w="19050" cmpd="sng">
          <a:noFill/>
          <a:prstDash val="sysDash"/>
          <a:headEnd type="triangle"/>
          <a:tailEnd type="triangle"/>
        </a:ln>
      </dgm:spPr>
      <dgm:t>
        <a:bodyPr/>
        <a:lstStyle/>
        <a:p>
          <a:endParaRPr lang="en-US"/>
        </a:p>
      </dgm:t>
    </dgm:pt>
    <dgm:pt modelId="{E7D70E8F-118A-1B49-B62D-9D699A1C9870}">
      <dgm:prSet phldrT="[Text]"/>
      <dgm:spPr>
        <a:solidFill>
          <a:srgbClr val="548235"/>
        </a:solidFill>
      </dgm:spPr>
      <dgm:t>
        <a:bodyPr/>
        <a:lstStyle/>
        <a:p>
          <a:r>
            <a:rPr lang="en-US" dirty="0" smtClean="0"/>
            <a:t>Walking</a:t>
          </a:r>
          <a:endParaRPr lang="en-US" dirty="0"/>
        </a:p>
      </dgm:t>
    </dgm:pt>
    <dgm:pt modelId="{FE03769B-C95E-3641-9F82-FBE7D6BF01AD}" type="parTrans" cxnId="{49A658B2-442E-064E-A056-610CB861230F}">
      <dgm:prSet/>
      <dgm:spPr/>
      <dgm:t>
        <a:bodyPr/>
        <a:lstStyle/>
        <a:p>
          <a:endParaRPr lang="en-US"/>
        </a:p>
      </dgm:t>
    </dgm:pt>
    <dgm:pt modelId="{C2A6F404-B2FD-6E4C-ADA6-BDACA5780CF3}" type="sibTrans" cxnId="{49A658B2-442E-064E-A056-610CB861230F}">
      <dgm:prSet/>
      <dgm:spPr>
        <a:ln w="19050" cmpd="sng">
          <a:solidFill>
            <a:srgbClr val="FFFFFF"/>
          </a:solidFill>
          <a:prstDash val="sysDash"/>
          <a:headEnd type="triangle"/>
          <a:tailEnd type="triangle"/>
        </a:ln>
      </dgm:spPr>
      <dgm:t>
        <a:bodyPr/>
        <a:lstStyle/>
        <a:p>
          <a:endParaRPr lang="en-US"/>
        </a:p>
      </dgm:t>
    </dgm:pt>
    <dgm:pt modelId="{5F4DC5B5-9566-6A4E-BF87-873FA76A6927}">
      <dgm:prSet phldrT="[Text]"/>
      <dgm:spPr>
        <a:solidFill>
          <a:srgbClr val="548235"/>
        </a:solidFill>
      </dgm:spPr>
      <dgm:t>
        <a:bodyPr/>
        <a:lstStyle/>
        <a:p>
          <a:r>
            <a:rPr lang="en-US" dirty="0" smtClean="0"/>
            <a:t>Running</a:t>
          </a:r>
          <a:endParaRPr lang="en-US" dirty="0"/>
        </a:p>
      </dgm:t>
    </dgm:pt>
    <dgm:pt modelId="{3D3550B6-7D01-5E49-BE8B-5FD18CC6036B}" type="parTrans" cxnId="{665CFC8E-3EEE-5E4E-AAC5-FF76E751AD85}">
      <dgm:prSet/>
      <dgm:spPr/>
      <dgm:t>
        <a:bodyPr/>
        <a:lstStyle/>
        <a:p>
          <a:endParaRPr lang="en-US"/>
        </a:p>
      </dgm:t>
    </dgm:pt>
    <dgm:pt modelId="{CF2687B1-E7AA-4F4F-9EB0-2B7AC7719602}" type="sibTrans" cxnId="{665CFC8E-3EEE-5E4E-AAC5-FF76E751AD85}">
      <dgm:prSet/>
      <dgm:spPr>
        <a:ln w="19050" cmpd="sng">
          <a:noFill/>
          <a:prstDash val="sysDash"/>
          <a:headEnd type="triangle"/>
          <a:tailEnd type="triangle"/>
        </a:ln>
      </dgm:spPr>
      <dgm:t>
        <a:bodyPr/>
        <a:lstStyle/>
        <a:p>
          <a:endParaRPr lang="en-US"/>
        </a:p>
      </dgm:t>
    </dgm:pt>
    <dgm:pt modelId="{7072CA9E-4584-644A-9C49-61DC390A5B0E}">
      <dgm:prSet phldrT="[Text]"/>
      <dgm:spPr>
        <a:solidFill>
          <a:srgbClr val="548235"/>
        </a:solidFill>
      </dgm:spPr>
      <dgm:t>
        <a:bodyPr/>
        <a:lstStyle/>
        <a:p>
          <a:r>
            <a:rPr lang="en-US" dirty="0" smtClean="0"/>
            <a:t>Standing</a:t>
          </a:r>
          <a:endParaRPr lang="en-US" dirty="0"/>
        </a:p>
      </dgm:t>
    </dgm:pt>
    <dgm:pt modelId="{C819B7FD-EC49-E840-9DB0-58D5A4D5AD3A}" type="parTrans" cxnId="{8B8F5F8B-ADE3-A74B-8062-AD37DEE74D32}">
      <dgm:prSet/>
      <dgm:spPr/>
      <dgm:t>
        <a:bodyPr/>
        <a:lstStyle/>
        <a:p>
          <a:endParaRPr lang="en-US"/>
        </a:p>
      </dgm:t>
    </dgm:pt>
    <dgm:pt modelId="{0F506D4F-321D-8C44-A79D-22BAE4A49C57}" type="sibTrans" cxnId="{8B8F5F8B-ADE3-A74B-8062-AD37DEE74D32}">
      <dgm:prSet/>
      <dgm:spPr>
        <a:ln w="19050" cmpd="sng">
          <a:noFill/>
          <a:prstDash val="sysDash"/>
          <a:headEnd type="triangle"/>
          <a:tailEnd type="triangle"/>
        </a:ln>
      </dgm:spPr>
      <dgm:t>
        <a:bodyPr/>
        <a:lstStyle/>
        <a:p>
          <a:endParaRPr lang="en-US"/>
        </a:p>
      </dgm:t>
    </dgm:pt>
    <dgm:pt modelId="{B0AFD7EB-2223-0841-89A6-9BC957ECE8DC}" type="pres">
      <dgm:prSet presAssocID="{058071E8-2B0C-3C42-B8FC-BA42CE90F363}" presName="cycle" presStyleCnt="0">
        <dgm:presLayoutVars>
          <dgm:dir/>
          <dgm:resizeHandles val="exact"/>
        </dgm:presLayoutVars>
      </dgm:prSet>
      <dgm:spPr/>
      <dgm:t>
        <a:bodyPr/>
        <a:lstStyle/>
        <a:p>
          <a:endParaRPr lang="en-SG"/>
        </a:p>
      </dgm:t>
    </dgm:pt>
    <dgm:pt modelId="{3D36EA64-D814-DD4B-8984-1D588EE4841B}" type="pres">
      <dgm:prSet presAssocID="{7B6D5805-96C5-6C42-A467-C83C5C43DD21}" presName="node" presStyleLbl="node1" presStyleIdx="0" presStyleCnt="5">
        <dgm:presLayoutVars>
          <dgm:bulletEnabled val="1"/>
        </dgm:presLayoutVars>
      </dgm:prSet>
      <dgm:spPr/>
      <dgm:t>
        <a:bodyPr/>
        <a:lstStyle/>
        <a:p>
          <a:endParaRPr lang="en-SG"/>
        </a:p>
      </dgm:t>
    </dgm:pt>
    <dgm:pt modelId="{BD435EEA-D92D-C745-85CE-FE99E884E1FB}" type="pres">
      <dgm:prSet presAssocID="{7B6D5805-96C5-6C42-A467-C83C5C43DD21}" presName="spNode" presStyleCnt="0"/>
      <dgm:spPr/>
    </dgm:pt>
    <dgm:pt modelId="{0154F9E9-A12F-334A-9A1A-4002B6009ACC}" type="pres">
      <dgm:prSet presAssocID="{6BFA31A3-171E-7949-820F-9DAE14ED7011}" presName="sibTrans" presStyleLbl="sibTrans1D1" presStyleIdx="0" presStyleCnt="5"/>
      <dgm:spPr/>
      <dgm:t>
        <a:bodyPr/>
        <a:lstStyle/>
        <a:p>
          <a:endParaRPr lang="en-SG"/>
        </a:p>
      </dgm:t>
    </dgm:pt>
    <dgm:pt modelId="{88D29AFF-8013-F649-B87E-8B9FCCF341A2}" type="pres">
      <dgm:prSet presAssocID="{AD36D456-DE7B-534D-99DC-567C38919D25}" presName="node" presStyleLbl="node1" presStyleIdx="1" presStyleCnt="5">
        <dgm:presLayoutVars>
          <dgm:bulletEnabled val="1"/>
        </dgm:presLayoutVars>
      </dgm:prSet>
      <dgm:spPr/>
      <dgm:t>
        <a:bodyPr/>
        <a:lstStyle/>
        <a:p>
          <a:endParaRPr lang="en-SG"/>
        </a:p>
      </dgm:t>
    </dgm:pt>
    <dgm:pt modelId="{B2588243-AB17-334B-A338-744C9E88A843}" type="pres">
      <dgm:prSet presAssocID="{AD36D456-DE7B-534D-99DC-567C38919D25}" presName="spNode" presStyleCnt="0"/>
      <dgm:spPr/>
    </dgm:pt>
    <dgm:pt modelId="{1F40F604-4021-514F-8726-58F800117D87}" type="pres">
      <dgm:prSet presAssocID="{F9897243-A8A7-DA4C-BBC9-7F2F9FD8C780}" presName="sibTrans" presStyleLbl="sibTrans1D1" presStyleIdx="1" presStyleCnt="5"/>
      <dgm:spPr/>
      <dgm:t>
        <a:bodyPr/>
        <a:lstStyle/>
        <a:p>
          <a:endParaRPr lang="en-SG"/>
        </a:p>
      </dgm:t>
    </dgm:pt>
    <dgm:pt modelId="{27FEA69A-06F6-4749-9CC4-7BF7E08DDE7F}" type="pres">
      <dgm:prSet presAssocID="{E7D70E8F-118A-1B49-B62D-9D699A1C9870}" presName="node" presStyleLbl="node1" presStyleIdx="2" presStyleCnt="5">
        <dgm:presLayoutVars>
          <dgm:bulletEnabled val="1"/>
        </dgm:presLayoutVars>
      </dgm:prSet>
      <dgm:spPr/>
      <dgm:t>
        <a:bodyPr/>
        <a:lstStyle/>
        <a:p>
          <a:endParaRPr lang="en-SG"/>
        </a:p>
      </dgm:t>
    </dgm:pt>
    <dgm:pt modelId="{FF32B21E-615B-FA4E-9136-56C29C4729FF}" type="pres">
      <dgm:prSet presAssocID="{E7D70E8F-118A-1B49-B62D-9D699A1C9870}" presName="spNode" presStyleCnt="0"/>
      <dgm:spPr/>
    </dgm:pt>
    <dgm:pt modelId="{60F4F3FA-4BEC-F646-A85D-B05B69018250}" type="pres">
      <dgm:prSet presAssocID="{C2A6F404-B2FD-6E4C-ADA6-BDACA5780CF3}" presName="sibTrans" presStyleLbl="sibTrans1D1" presStyleIdx="2" presStyleCnt="5"/>
      <dgm:spPr/>
      <dgm:t>
        <a:bodyPr/>
        <a:lstStyle/>
        <a:p>
          <a:endParaRPr lang="en-SG"/>
        </a:p>
      </dgm:t>
    </dgm:pt>
    <dgm:pt modelId="{4A41C435-3EA2-BF43-B9A3-3D66059407D5}" type="pres">
      <dgm:prSet presAssocID="{5F4DC5B5-9566-6A4E-BF87-873FA76A6927}" presName="node" presStyleLbl="node1" presStyleIdx="3" presStyleCnt="5">
        <dgm:presLayoutVars>
          <dgm:bulletEnabled val="1"/>
        </dgm:presLayoutVars>
      </dgm:prSet>
      <dgm:spPr/>
      <dgm:t>
        <a:bodyPr/>
        <a:lstStyle/>
        <a:p>
          <a:endParaRPr lang="en-SG"/>
        </a:p>
      </dgm:t>
    </dgm:pt>
    <dgm:pt modelId="{C5AF5E1D-61C7-0045-848E-32B5B70D6C57}" type="pres">
      <dgm:prSet presAssocID="{5F4DC5B5-9566-6A4E-BF87-873FA76A6927}" presName="spNode" presStyleCnt="0"/>
      <dgm:spPr/>
    </dgm:pt>
    <dgm:pt modelId="{B0A859F1-E500-2740-84E2-667846C9B5A4}" type="pres">
      <dgm:prSet presAssocID="{CF2687B1-E7AA-4F4F-9EB0-2B7AC7719602}" presName="sibTrans" presStyleLbl="sibTrans1D1" presStyleIdx="3" presStyleCnt="5"/>
      <dgm:spPr/>
      <dgm:t>
        <a:bodyPr/>
        <a:lstStyle/>
        <a:p>
          <a:endParaRPr lang="en-SG"/>
        </a:p>
      </dgm:t>
    </dgm:pt>
    <dgm:pt modelId="{8F53BD41-E083-D042-BC71-ABF35A86BD65}" type="pres">
      <dgm:prSet presAssocID="{7072CA9E-4584-644A-9C49-61DC390A5B0E}" presName="node" presStyleLbl="node1" presStyleIdx="4" presStyleCnt="5">
        <dgm:presLayoutVars>
          <dgm:bulletEnabled val="1"/>
        </dgm:presLayoutVars>
      </dgm:prSet>
      <dgm:spPr/>
      <dgm:t>
        <a:bodyPr/>
        <a:lstStyle/>
        <a:p>
          <a:endParaRPr lang="en-SG"/>
        </a:p>
      </dgm:t>
    </dgm:pt>
    <dgm:pt modelId="{02EFB043-D951-2542-A95A-A547CF087ACE}" type="pres">
      <dgm:prSet presAssocID="{7072CA9E-4584-644A-9C49-61DC390A5B0E}" presName="spNode" presStyleCnt="0"/>
      <dgm:spPr/>
    </dgm:pt>
    <dgm:pt modelId="{0C0F7668-CBB3-E448-972E-3DF9ED2C0FA7}" type="pres">
      <dgm:prSet presAssocID="{0F506D4F-321D-8C44-A79D-22BAE4A49C57}" presName="sibTrans" presStyleLbl="sibTrans1D1" presStyleIdx="4" presStyleCnt="5"/>
      <dgm:spPr/>
      <dgm:t>
        <a:bodyPr/>
        <a:lstStyle/>
        <a:p>
          <a:endParaRPr lang="en-SG"/>
        </a:p>
      </dgm:t>
    </dgm:pt>
  </dgm:ptLst>
  <dgm:cxnLst>
    <dgm:cxn modelId="{F5D642A3-0928-264A-B1AA-42817E3FA45D}" type="presOf" srcId="{6BFA31A3-171E-7949-820F-9DAE14ED7011}" destId="{0154F9E9-A12F-334A-9A1A-4002B6009ACC}" srcOrd="0" destOrd="0" presId="urn:microsoft.com/office/officeart/2005/8/layout/cycle6"/>
    <dgm:cxn modelId="{8BAEF32D-D449-A248-ADBC-AD71A927AD55}" type="presOf" srcId="{0F506D4F-321D-8C44-A79D-22BAE4A49C57}" destId="{0C0F7668-CBB3-E448-972E-3DF9ED2C0FA7}" srcOrd="0" destOrd="0" presId="urn:microsoft.com/office/officeart/2005/8/layout/cycle6"/>
    <dgm:cxn modelId="{665CFC8E-3EEE-5E4E-AAC5-FF76E751AD85}" srcId="{058071E8-2B0C-3C42-B8FC-BA42CE90F363}" destId="{5F4DC5B5-9566-6A4E-BF87-873FA76A6927}" srcOrd="3" destOrd="0" parTransId="{3D3550B6-7D01-5E49-BE8B-5FD18CC6036B}" sibTransId="{CF2687B1-E7AA-4F4F-9EB0-2B7AC7719602}"/>
    <dgm:cxn modelId="{E6C7CFDB-1484-2841-804F-D392C94B69E6}" type="presOf" srcId="{C2A6F404-B2FD-6E4C-ADA6-BDACA5780CF3}" destId="{60F4F3FA-4BEC-F646-A85D-B05B69018250}" srcOrd="0" destOrd="0" presId="urn:microsoft.com/office/officeart/2005/8/layout/cycle6"/>
    <dgm:cxn modelId="{A3656E0A-8376-E844-A0C1-C60AB2B39AE4}" type="presOf" srcId="{E7D70E8F-118A-1B49-B62D-9D699A1C9870}" destId="{27FEA69A-06F6-4749-9CC4-7BF7E08DDE7F}" srcOrd="0" destOrd="0" presId="urn:microsoft.com/office/officeart/2005/8/layout/cycle6"/>
    <dgm:cxn modelId="{8B8F5F8B-ADE3-A74B-8062-AD37DEE74D32}" srcId="{058071E8-2B0C-3C42-B8FC-BA42CE90F363}" destId="{7072CA9E-4584-644A-9C49-61DC390A5B0E}" srcOrd="4" destOrd="0" parTransId="{C819B7FD-EC49-E840-9DB0-58D5A4D5AD3A}" sibTransId="{0F506D4F-321D-8C44-A79D-22BAE4A49C57}"/>
    <dgm:cxn modelId="{D0C70244-C879-F844-B922-F10290AAB101}" type="presOf" srcId="{7B6D5805-96C5-6C42-A467-C83C5C43DD21}" destId="{3D36EA64-D814-DD4B-8984-1D588EE4841B}" srcOrd="0" destOrd="0" presId="urn:microsoft.com/office/officeart/2005/8/layout/cycle6"/>
    <dgm:cxn modelId="{F0533FDE-56F4-8B47-AAAC-4CF348867088}" type="presOf" srcId="{F9897243-A8A7-DA4C-BBC9-7F2F9FD8C780}" destId="{1F40F604-4021-514F-8726-58F800117D87}" srcOrd="0" destOrd="0" presId="urn:microsoft.com/office/officeart/2005/8/layout/cycle6"/>
    <dgm:cxn modelId="{673400CA-B193-2B48-B88F-348C565C8D17}" srcId="{058071E8-2B0C-3C42-B8FC-BA42CE90F363}" destId="{AD36D456-DE7B-534D-99DC-567C38919D25}" srcOrd="1" destOrd="0" parTransId="{5491372A-D27B-0C4D-B1EE-9BE38FDFC8D6}" sibTransId="{F9897243-A8A7-DA4C-BBC9-7F2F9FD8C780}"/>
    <dgm:cxn modelId="{FBFAC75A-0A45-3C46-8335-B193F00995D3}" type="presOf" srcId="{CF2687B1-E7AA-4F4F-9EB0-2B7AC7719602}" destId="{B0A859F1-E500-2740-84E2-667846C9B5A4}" srcOrd="0" destOrd="0" presId="urn:microsoft.com/office/officeart/2005/8/layout/cycle6"/>
    <dgm:cxn modelId="{5429C9C5-0100-D24F-82C9-163D6819B13C}" type="presOf" srcId="{058071E8-2B0C-3C42-B8FC-BA42CE90F363}" destId="{B0AFD7EB-2223-0841-89A6-9BC957ECE8DC}" srcOrd="0" destOrd="0" presId="urn:microsoft.com/office/officeart/2005/8/layout/cycle6"/>
    <dgm:cxn modelId="{FDE46657-CBC6-E04E-ABB9-FAE3F270291E}" type="presOf" srcId="{7072CA9E-4584-644A-9C49-61DC390A5B0E}" destId="{8F53BD41-E083-D042-BC71-ABF35A86BD65}" srcOrd="0" destOrd="0" presId="urn:microsoft.com/office/officeart/2005/8/layout/cycle6"/>
    <dgm:cxn modelId="{28C5C653-BB72-6848-AD96-8AAB6657414D}" srcId="{058071E8-2B0C-3C42-B8FC-BA42CE90F363}" destId="{7B6D5805-96C5-6C42-A467-C83C5C43DD21}" srcOrd="0" destOrd="0" parTransId="{4888AB88-9823-2343-A219-23F5A3383308}" sibTransId="{6BFA31A3-171E-7949-820F-9DAE14ED7011}"/>
    <dgm:cxn modelId="{A2B8A032-95A9-4F47-91B7-DAAE959E0F47}" type="presOf" srcId="{AD36D456-DE7B-534D-99DC-567C38919D25}" destId="{88D29AFF-8013-F649-B87E-8B9FCCF341A2}" srcOrd="0" destOrd="0" presId="urn:microsoft.com/office/officeart/2005/8/layout/cycle6"/>
    <dgm:cxn modelId="{4B6CCF63-286A-4D46-9D06-49296AA6D7A4}" type="presOf" srcId="{5F4DC5B5-9566-6A4E-BF87-873FA76A6927}" destId="{4A41C435-3EA2-BF43-B9A3-3D66059407D5}" srcOrd="0" destOrd="0" presId="urn:microsoft.com/office/officeart/2005/8/layout/cycle6"/>
    <dgm:cxn modelId="{49A658B2-442E-064E-A056-610CB861230F}" srcId="{058071E8-2B0C-3C42-B8FC-BA42CE90F363}" destId="{E7D70E8F-118A-1B49-B62D-9D699A1C9870}" srcOrd="2" destOrd="0" parTransId="{FE03769B-C95E-3641-9F82-FBE7D6BF01AD}" sibTransId="{C2A6F404-B2FD-6E4C-ADA6-BDACA5780CF3}"/>
    <dgm:cxn modelId="{0976ABB0-E094-6D40-86DC-7562F7E718FD}" type="presParOf" srcId="{B0AFD7EB-2223-0841-89A6-9BC957ECE8DC}" destId="{3D36EA64-D814-DD4B-8984-1D588EE4841B}" srcOrd="0" destOrd="0" presId="urn:microsoft.com/office/officeart/2005/8/layout/cycle6"/>
    <dgm:cxn modelId="{724960A1-A19B-D04B-B53E-3EC66D272F32}" type="presParOf" srcId="{B0AFD7EB-2223-0841-89A6-9BC957ECE8DC}" destId="{BD435EEA-D92D-C745-85CE-FE99E884E1FB}" srcOrd="1" destOrd="0" presId="urn:microsoft.com/office/officeart/2005/8/layout/cycle6"/>
    <dgm:cxn modelId="{A5EA8157-7E00-5743-B5DD-058C968D67B7}" type="presParOf" srcId="{B0AFD7EB-2223-0841-89A6-9BC957ECE8DC}" destId="{0154F9E9-A12F-334A-9A1A-4002B6009ACC}" srcOrd="2" destOrd="0" presId="urn:microsoft.com/office/officeart/2005/8/layout/cycle6"/>
    <dgm:cxn modelId="{2633B2CA-D379-074D-BF40-8C0F4B01124E}" type="presParOf" srcId="{B0AFD7EB-2223-0841-89A6-9BC957ECE8DC}" destId="{88D29AFF-8013-F649-B87E-8B9FCCF341A2}" srcOrd="3" destOrd="0" presId="urn:microsoft.com/office/officeart/2005/8/layout/cycle6"/>
    <dgm:cxn modelId="{85EADFBE-5C2F-0C4A-985C-84EE58E01A3D}" type="presParOf" srcId="{B0AFD7EB-2223-0841-89A6-9BC957ECE8DC}" destId="{B2588243-AB17-334B-A338-744C9E88A843}" srcOrd="4" destOrd="0" presId="urn:microsoft.com/office/officeart/2005/8/layout/cycle6"/>
    <dgm:cxn modelId="{1C77F9E3-E435-0341-A146-FA9838C645E9}" type="presParOf" srcId="{B0AFD7EB-2223-0841-89A6-9BC957ECE8DC}" destId="{1F40F604-4021-514F-8726-58F800117D87}" srcOrd="5" destOrd="0" presId="urn:microsoft.com/office/officeart/2005/8/layout/cycle6"/>
    <dgm:cxn modelId="{9A479D49-50EC-224B-A679-77110B8C9779}" type="presParOf" srcId="{B0AFD7EB-2223-0841-89A6-9BC957ECE8DC}" destId="{27FEA69A-06F6-4749-9CC4-7BF7E08DDE7F}" srcOrd="6" destOrd="0" presId="urn:microsoft.com/office/officeart/2005/8/layout/cycle6"/>
    <dgm:cxn modelId="{DB9DDD77-E8BE-5E43-8DF9-CD62F63AD1AE}" type="presParOf" srcId="{B0AFD7EB-2223-0841-89A6-9BC957ECE8DC}" destId="{FF32B21E-615B-FA4E-9136-56C29C4729FF}" srcOrd="7" destOrd="0" presId="urn:microsoft.com/office/officeart/2005/8/layout/cycle6"/>
    <dgm:cxn modelId="{44AE6BD5-E02F-0849-9EDC-70DB9186928C}" type="presParOf" srcId="{B0AFD7EB-2223-0841-89A6-9BC957ECE8DC}" destId="{60F4F3FA-4BEC-F646-A85D-B05B69018250}" srcOrd="8" destOrd="0" presId="urn:microsoft.com/office/officeart/2005/8/layout/cycle6"/>
    <dgm:cxn modelId="{2216FFC8-D8BF-3A43-BA2B-79BEB10CAB64}" type="presParOf" srcId="{B0AFD7EB-2223-0841-89A6-9BC957ECE8DC}" destId="{4A41C435-3EA2-BF43-B9A3-3D66059407D5}" srcOrd="9" destOrd="0" presId="urn:microsoft.com/office/officeart/2005/8/layout/cycle6"/>
    <dgm:cxn modelId="{4F8FFC71-1AB7-1641-AFCC-77D201CEF01F}" type="presParOf" srcId="{B0AFD7EB-2223-0841-89A6-9BC957ECE8DC}" destId="{C5AF5E1D-61C7-0045-848E-32B5B70D6C57}" srcOrd="10" destOrd="0" presId="urn:microsoft.com/office/officeart/2005/8/layout/cycle6"/>
    <dgm:cxn modelId="{61126A54-875D-7943-B866-FE07D1E547F1}" type="presParOf" srcId="{B0AFD7EB-2223-0841-89A6-9BC957ECE8DC}" destId="{B0A859F1-E500-2740-84E2-667846C9B5A4}" srcOrd="11" destOrd="0" presId="urn:microsoft.com/office/officeart/2005/8/layout/cycle6"/>
    <dgm:cxn modelId="{EA6DB1AE-7B6A-2649-94BB-A41C47937057}" type="presParOf" srcId="{B0AFD7EB-2223-0841-89A6-9BC957ECE8DC}" destId="{8F53BD41-E083-D042-BC71-ABF35A86BD65}" srcOrd="12" destOrd="0" presId="urn:microsoft.com/office/officeart/2005/8/layout/cycle6"/>
    <dgm:cxn modelId="{CC2645CD-550F-0040-8487-C5A558310195}" type="presParOf" srcId="{B0AFD7EB-2223-0841-89A6-9BC957ECE8DC}" destId="{02EFB043-D951-2542-A95A-A547CF087ACE}" srcOrd="13" destOrd="0" presId="urn:microsoft.com/office/officeart/2005/8/layout/cycle6"/>
    <dgm:cxn modelId="{2AF94FB9-9E67-4B43-9C6E-9CBC6BD2F320}" type="presParOf" srcId="{B0AFD7EB-2223-0841-89A6-9BC957ECE8DC}" destId="{0C0F7668-CBB3-E448-972E-3DF9ED2C0FA7}"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98A0E3-5D39-4C29-89EB-0A0B52E5C1C9}" type="doc">
      <dgm:prSet loTypeId="urn:microsoft.com/office/officeart/2005/8/layout/vList5" loCatId="list" qsTypeId="urn:microsoft.com/office/officeart/2005/8/quickstyle/simple1" qsCatId="simple" csTypeId="urn:microsoft.com/office/officeart/2005/8/colors/accent2_1" csCatId="accent2" phldr="1"/>
      <dgm:spPr/>
      <dgm:t>
        <a:bodyPr/>
        <a:lstStyle/>
        <a:p>
          <a:endParaRPr lang="en-SG"/>
        </a:p>
      </dgm:t>
    </dgm:pt>
    <dgm:pt modelId="{6D1281DD-2D61-4183-8B89-620E0B2C8C05}">
      <dgm:prSet phldrT="[Text]"/>
      <dgm:spPr/>
      <dgm:t>
        <a:bodyPr/>
        <a:lstStyle/>
        <a:p>
          <a:endParaRPr lang="en-SG" dirty="0"/>
        </a:p>
      </dgm:t>
    </dgm:pt>
    <dgm:pt modelId="{EC06A0A2-22B9-4717-800C-FEF46CFF54B5}" type="parTrans" cxnId="{5D4DDE64-10B6-454C-9B86-0227A8559340}">
      <dgm:prSet/>
      <dgm:spPr/>
      <dgm:t>
        <a:bodyPr/>
        <a:lstStyle/>
        <a:p>
          <a:endParaRPr lang="en-SG"/>
        </a:p>
      </dgm:t>
    </dgm:pt>
    <dgm:pt modelId="{48FBD58C-A187-4215-8091-059E26698E22}" type="sibTrans" cxnId="{5D4DDE64-10B6-454C-9B86-0227A8559340}">
      <dgm:prSet/>
      <dgm:spPr/>
      <dgm:t>
        <a:bodyPr/>
        <a:lstStyle/>
        <a:p>
          <a:endParaRPr lang="en-SG"/>
        </a:p>
      </dgm:t>
    </dgm:pt>
    <dgm:pt modelId="{CB69C87F-5D6A-4973-AB3B-472C0E528ED9}">
      <dgm:prSet phldrT="[Text]"/>
      <dgm:spPr/>
      <dgm:t>
        <a:bodyPr/>
        <a:lstStyle/>
        <a:p>
          <a:endParaRPr lang="en-SG" dirty="0"/>
        </a:p>
      </dgm:t>
    </dgm:pt>
    <dgm:pt modelId="{B3D7136C-B986-4967-80DC-DC483828A20B}" type="parTrans" cxnId="{A63912D7-956C-406B-807A-430E1A5453C2}">
      <dgm:prSet/>
      <dgm:spPr/>
      <dgm:t>
        <a:bodyPr/>
        <a:lstStyle/>
        <a:p>
          <a:endParaRPr lang="en-SG"/>
        </a:p>
      </dgm:t>
    </dgm:pt>
    <dgm:pt modelId="{5B66FA4F-D4DF-4841-94E5-EFC9811B97A6}" type="sibTrans" cxnId="{A63912D7-956C-406B-807A-430E1A5453C2}">
      <dgm:prSet/>
      <dgm:spPr/>
      <dgm:t>
        <a:bodyPr/>
        <a:lstStyle/>
        <a:p>
          <a:endParaRPr lang="en-SG"/>
        </a:p>
      </dgm:t>
    </dgm:pt>
    <dgm:pt modelId="{86F2A587-ED60-4937-85AC-0A0001524014}">
      <dgm:prSet phldrT="[Text]" custT="1"/>
      <dgm:spPr/>
      <dgm:t>
        <a:bodyPr/>
        <a:lstStyle/>
        <a:p>
          <a:r>
            <a:rPr lang="en-SG" sz="1500" dirty="0" smtClean="0"/>
            <a:t>Barometer Standard Deviation Values</a:t>
          </a:r>
          <a:endParaRPr lang="en-SG" sz="1500" dirty="0"/>
        </a:p>
      </dgm:t>
    </dgm:pt>
    <dgm:pt modelId="{58C03BAD-91D1-47BB-9526-728B50B46885}" type="parTrans" cxnId="{7A0498ED-19C2-4E62-8992-A8DF77FFAD67}">
      <dgm:prSet/>
      <dgm:spPr/>
      <dgm:t>
        <a:bodyPr/>
        <a:lstStyle/>
        <a:p>
          <a:endParaRPr lang="en-SG"/>
        </a:p>
      </dgm:t>
    </dgm:pt>
    <dgm:pt modelId="{7F5C088E-906F-4FFB-B3D0-18F903844836}" type="sibTrans" cxnId="{7A0498ED-19C2-4E62-8992-A8DF77FFAD67}">
      <dgm:prSet/>
      <dgm:spPr/>
      <dgm:t>
        <a:bodyPr/>
        <a:lstStyle/>
        <a:p>
          <a:endParaRPr lang="en-SG"/>
        </a:p>
      </dgm:t>
    </dgm:pt>
    <dgm:pt modelId="{2AB4512A-28BF-4492-AA00-4FFD3AA5E9D7}">
      <dgm:prSet phldrT="[Text]" custT="1"/>
      <dgm:spPr/>
      <dgm:t>
        <a:bodyPr/>
        <a:lstStyle/>
        <a:p>
          <a:r>
            <a:rPr lang="en-SG" sz="1400" dirty="0" smtClean="0"/>
            <a:t>Generated from </a:t>
          </a:r>
          <a:r>
            <a:rPr lang="en-SG" sz="1400" b="1" i="1" dirty="0" smtClean="0"/>
            <a:t>SVM classifier</a:t>
          </a:r>
          <a:endParaRPr lang="en-SG" sz="1400" b="1" i="1" dirty="0"/>
        </a:p>
      </dgm:t>
    </dgm:pt>
    <dgm:pt modelId="{DA045E10-C0FE-4256-A0F6-AE9183E4273A}" type="sibTrans" cxnId="{31399CA2-4B40-437F-B934-59257AA7AF4B}">
      <dgm:prSet/>
      <dgm:spPr/>
      <dgm:t>
        <a:bodyPr/>
        <a:lstStyle/>
        <a:p>
          <a:endParaRPr lang="en-SG"/>
        </a:p>
      </dgm:t>
    </dgm:pt>
    <dgm:pt modelId="{789C1C17-2839-4C0C-A33B-AC0267B22304}" type="parTrans" cxnId="{31399CA2-4B40-437F-B934-59257AA7AF4B}">
      <dgm:prSet/>
      <dgm:spPr/>
      <dgm:t>
        <a:bodyPr/>
        <a:lstStyle/>
        <a:p>
          <a:endParaRPr lang="en-SG"/>
        </a:p>
      </dgm:t>
    </dgm:pt>
    <dgm:pt modelId="{42C397CC-E7B9-4599-AA65-A71CC00D196F}">
      <dgm:prSet phldrT="[Text]"/>
      <dgm:spPr/>
      <dgm:t>
        <a:bodyPr/>
        <a:lstStyle/>
        <a:p>
          <a:r>
            <a:rPr lang="en-SG" sz="1500" i="0" dirty="0" smtClean="0">
              <a:solidFill>
                <a:schemeClr val="tx1">
                  <a:lumMod val="75000"/>
                  <a:lumOff val="25000"/>
                </a:schemeClr>
              </a:solidFill>
            </a:rPr>
            <a:t>Lying; Sitting; Standing; Walking; Running</a:t>
          </a:r>
          <a:endParaRPr lang="en-SG" sz="1500" b="1" i="1" dirty="0"/>
        </a:p>
      </dgm:t>
    </dgm:pt>
    <dgm:pt modelId="{A2E7F179-CBB6-4C7C-9614-3A942D1C6E9D}" type="sibTrans" cxnId="{EA4D993A-25C3-4F9C-AAFF-D6949177EEAE}">
      <dgm:prSet/>
      <dgm:spPr/>
      <dgm:t>
        <a:bodyPr/>
        <a:lstStyle/>
        <a:p>
          <a:endParaRPr lang="en-SG"/>
        </a:p>
      </dgm:t>
    </dgm:pt>
    <dgm:pt modelId="{F3C317E2-3CB6-4CC2-8A67-46FDB4E780D7}" type="parTrans" cxnId="{EA4D993A-25C3-4F9C-AAFF-D6949177EEAE}">
      <dgm:prSet/>
      <dgm:spPr/>
      <dgm:t>
        <a:bodyPr/>
        <a:lstStyle/>
        <a:p>
          <a:endParaRPr lang="en-SG"/>
        </a:p>
      </dgm:t>
    </dgm:pt>
    <dgm:pt modelId="{7ADDE764-AD96-49D3-8F62-2663B7834F9D}">
      <dgm:prSet phldrT="[Text]"/>
      <dgm:spPr/>
      <dgm:t>
        <a:bodyPr/>
        <a:lstStyle/>
        <a:p>
          <a:r>
            <a:rPr lang="en-SG" sz="1500" dirty="0" smtClean="0"/>
            <a:t>Low Level Motion Prediction Labels</a:t>
          </a:r>
          <a:endParaRPr lang="en-SG" sz="1500" dirty="0"/>
        </a:p>
      </dgm:t>
    </dgm:pt>
    <dgm:pt modelId="{5190CF6C-CD44-4F81-BB24-B7516D0EC05E}" type="sibTrans" cxnId="{9F0D01FF-28F7-423D-952B-555A6EB056AB}">
      <dgm:prSet/>
      <dgm:spPr/>
      <dgm:t>
        <a:bodyPr/>
        <a:lstStyle/>
        <a:p>
          <a:endParaRPr lang="en-SG"/>
        </a:p>
      </dgm:t>
    </dgm:pt>
    <dgm:pt modelId="{32DD4568-DC7D-487B-BB70-BAC08B040A12}" type="parTrans" cxnId="{9F0D01FF-28F7-423D-952B-555A6EB056AB}">
      <dgm:prSet/>
      <dgm:spPr/>
      <dgm:t>
        <a:bodyPr/>
        <a:lstStyle/>
        <a:p>
          <a:endParaRPr lang="en-SG"/>
        </a:p>
      </dgm:t>
    </dgm:pt>
    <dgm:pt modelId="{376C6575-DBCD-4D66-A420-3BA8D4341F3E}">
      <dgm:prSet phldrT="[Text]" custT="1"/>
      <dgm:spPr/>
      <dgm:t>
        <a:bodyPr/>
        <a:lstStyle/>
        <a:p>
          <a:r>
            <a:rPr lang="en-SG" sz="1400" dirty="0" smtClean="0"/>
            <a:t>Generated from </a:t>
          </a:r>
          <a:r>
            <a:rPr lang="en-SG" sz="1400" b="1" i="1" dirty="0" smtClean="0"/>
            <a:t>Feature Extraction</a:t>
          </a:r>
          <a:endParaRPr lang="en-SG" sz="1400" b="1" i="1" dirty="0"/>
        </a:p>
      </dgm:t>
    </dgm:pt>
    <dgm:pt modelId="{D015E0AB-3243-4C22-9735-73A458D3F545}" type="parTrans" cxnId="{E6D1A5B3-1314-4937-B6CA-2438053199D3}">
      <dgm:prSet/>
      <dgm:spPr/>
      <dgm:t>
        <a:bodyPr/>
        <a:lstStyle/>
        <a:p>
          <a:endParaRPr lang="en-SG"/>
        </a:p>
      </dgm:t>
    </dgm:pt>
    <dgm:pt modelId="{1A32DF3D-1682-42A0-B48E-26AD77BBA8BB}" type="sibTrans" cxnId="{E6D1A5B3-1314-4937-B6CA-2438053199D3}">
      <dgm:prSet/>
      <dgm:spPr/>
      <dgm:t>
        <a:bodyPr/>
        <a:lstStyle/>
        <a:p>
          <a:endParaRPr lang="en-SG"/>
        </a:p>
      </dgm:t>
    </dgm:pt>
    <dgm:pt modelId="{2DA9AA43-AF36-4E47-96FA-395E4CCD22D2}">
      <dgm:prSet phldrT="[Text]" custT="1"/>
      <dgm:spPr/>
      <dgm:t>
        <a:bodyPr/>
        <a:lstStyle/>
        <a:p>
          <a:r>
            <a:rPr lang="en-SG" sz="1500" b="0" i="0" dirty="0" smtClean="0">
              <a:solidFill>
                <a:schemeClr val="tx1">
                  <a:lumMod val="75000"/>
                  <a:lumOff val="25000"/>
                </a:schemeClr>
              </a:solidFill>
            </a:rPr>
            <a:t>Able to determine altitude from sea level</a:t>
          </a:r>
          <a:endParaRPr lang="en-SG" sz="1500" dirty="0"/>
        </a:p>
      </dgm:t>
    </dgm:pt>
    <dgm:pt modelId="{FA21C6D6-B036-441F-8236-58C44C201E13}" type="parTrans" cxnId="{A8F77179-2D6D-441D-B656-ECCC61B6F861}">
      <dgm:prSet/>
      <dgm:spPr/>
      <dgm:t>
        <a:bodyPr/>
        <a:lstStyle/>
        <a:p>
          <a:endParaRPr lang="en-SG"/>
        </a:p>
      </dgm:t>
    </dgm:pt>
    <dgm:pt modelId="{175137D8-13B8-402F-88B3-5859C4E2C12E}" type="sibTrans" cxnId="{A8F77179-2D6D-441D-B656-ECCC61B6F861}">
      <dgm:prSet/>
      <dgm:spPr/>
      <dgm:t>
        <a:bodyPr/>
        <a:lstStyle/>
        <a:p>
          <a:endParaRPr lang="en-SG"/>
        </a:p>
      </dgm:t>
    </dgm:pt>
    <dgm:pt modelId="{7F59E816-0153-E64F-89B3-567C21F428CC}">
      <dgm:prSet phldrT="[Text]"/>
      <dgm:spPr/>
      <dgm:t>
        <a:bodyPr/>
        <a:lstStyle/>
        <a:p>
          <a:endParaRPr lang="en-SG" dirty="0"/>
        </a:p>
      </dgm:t>
    </dgm:pt>
    <dgm:pt modelId="{FF98E47E-B9BC-6448-A681-E5259E19DA61}" type="parTrans" cxnId="{45C57510-34D8-E646-9C68-A72010507CCB}">
      <dgm:prSet/>
      <dgm:spPr/>
      <dgm:t>
        <a:bodyPr/>
        <a:lstStyle/>
        <a:p>
          <a:endParaRPr lang="en-US"/>
        </a:p>
      </dgm:t>
    </dgm:pt>
    <dgm:pt modelId="{12955635-41EB-0249-BE4D-7615640E210E}" type="sibTrans" cxnId="{45C57510-34D8-E646-9C68-A72010507CCB}">
      <dgm:prSet/>
      <dgm:spPr/>
      <dgm:t>
        <a:bodyPr/>
        <a:lstStyle/>
        <a:p>
          <a:endParaRPr lang="en-US"/>
        </a:p>
      </dgm:t>
    </dgm:pt>
    <dgm:pt modelId="{B2E5D81B-E7E0-004A-B93D-24640772FEBC}">
      <dgm:prSet phldrT="[Text]"/>
      <dgm:spPr/>
      <dgm:t>
        <a:bodyPr/>
        <a:lstStyle/>
        <a:p>
          <a:r>
            <a:rPr lang="en-SG" dirty="0" smtClean="0"/>
            <a:t>Signal Magnitude Area Values</a:t>
          </a:r>
          <a:endParaRPr lang="en-SG" dirty="0"/>
        </a:p>
      </dgm:t>
    </dgm:pt>
    <dgm:pt modelId="{CE354A2A-279E-3A44-B62C-62605F825D0F}" type="parTrans" cxnId="{12F13908-3DA5-5746-9312-89FB27949890}">
      <dgm:prSet/>
      <dgm:spPr/>
      <dgm:t>
        <a:bodyPr/>
        <a:lstStyle/>
        <a:p>
          <a:endParaRPr lang="en-US"/>
        </a:p>
      </dgm:t>
    </dgm:pt>
    <dgm:pt modelId="{7580C713-BBD6-1D40-BE85-0F0B5BC49C40}" type="sibTrans" cxnId="{12F13908-3DA5-5746-9312-89FB27949890}">
      <dgm:prSet/>
      <dgm:spPr/>
      <dgm:t>
        <a:bodyPr/>
        <a:lstStyle/>
        <a:p>
          <a:endParaRPr lang="en-US"/>
        </a:p>
      </dgm:t>
    </dgm:pt>
    <dgm:pt modelId="{290CDF46-500C-9C4D-BE49-FBD53D32053E}">
      <dgm:prSet phldrT="[Text]"/>
      <dgm:spPr/>
      <dgm:t>
        <a:bodyPr/>
        <a:lstStyle/>
        <a:p>
          <a:r>
            <a:rPr lang="en-SG" dirty="0" smtClean="0">
              <a:solidFill>
                <a:schemeClr val="tx1">
                  <a:lumMod val="75000"/>
                  <a:lumOff val="25000"/>
                </a:schemeClr>
              </a:solidFill>
            </a:rPr>
            <a:t>Able to differentiate between stable/ unstable state of motion </a:t>
          </a:r>
          <a:endParaRPr lang="en-SG" dirty="0">
            <a:solidFill>
              <a:schemeClr val="tx1">
                <a:lumMod val="75000"/>
                <a:lumOff val="25000"/>
              </a:schemeClr>
            </a:solidFill>
          </a:endParaRPr>
        </a:p>
      </dgm:t>
    </dgm:pt>
    <dgm:pt modelId="{BDAC69E9-F307-EA43-97DB-423A843F8221}" type="parTrans" cxnId="{67270394-E8C9-9440-98DC-8FE6B5A25DA9}">
      <dgm:prSet/>
      <dgm:spPr/>
      <dgm:t>
        <a:bodyPr/>
        <a:lstStyle/>
        <a:p>
          <a:endParaRPr lang="en-US"/>
        </a:p>
      </dgm:t>
    </dgm:pt>
    <dgm:pt modelId="{11B1AB7B-5E86-824A-B38D-4C0CA633BE15}" type="sibTrans" cxnId="{67270394-E8C9-9440-98DC-8FE6B5A25DA9}">
      <dgm:prSet/>
      <dgm:spPr/>
      <dgm:t>
        <a:bodyPr/>
        <a:lstStyle/>
        <a:p>
          <a:endParaRPr lang="en-US"/>
        </a:p>
      </dgm:t>
    </dgm:pt>
    <dgm:pt modelId="{9F24C790-F87B-464B-92F9-48B2DE227432}">
      <dgm:prSet phldrT="[Text]"/>
      <dgm:spPr/>
      <dgm:t>
        <a:bodyPr/>
        <a:lstStyle/>
        <a:p>
          <a:r>
            <a:rPr lang="en-SG" dirty="0" smtClean="0"/>
            <a:t>Generated from </a:t>
          </a:r>
          <a:r>
            <a:rPr lang="en-SG" b="1" i="1" dirty="0" smtClean="0"/>
            <a:t>Feature Extraction</a:t>
          </a:r>
          <a:endParaRPr lang="en-SG" b="1" i="1" dirty="0"/>
        </a:p>
      </dgm:t>
    </dgm:pt>
    <dgm:pt modelId="{1D53C50E-ED17-124C-806B-BEC3C2ED7D41}" type="parTrans" cxnId="{4D63D60D-5D42-774A-BC60-349143BDA0DF}">
      <dgm:prSet/>
      <dgm:spPr/>
      <dgm:t>
        <a:bodyPr/>
        <a:lstStyle/>
        <a:p>
          <a:endParaRPr lang="en-US"/>
        </a:p>
      </dgm:t>
    </dgm:pt>
    <dgm:pt modelId="{C34C7EBD-BB26-1443-99F3-F52BB10CD3E4}" type="sibTrans" cxnId="{4D63D60D-5D42-774A-BC60-349143BDA0DF}">
      <dgm:prSet/>
      <dgm:spPr/>
      <dgm:t>
        <a:bodyPr/>
        <a:lstStyle/>
        <a:p>
          <a:endParaRPr lang="en-US"/>
        </a:p>
      </dgm:t>
    </dgm:pt>
    <dgm:pt modelId="{1431B380-8218-4E40-B30B-B01AA64DF490}" type="pres">
      <dgm:prSet presAssocID="{A698A0E3-5D39-4C29-89EB-0A0B52E5C1C9}" presName="Name0" presStyleCnt="0">
        <dgm:presLayoutVars>
          <dgm:dir/>
          <dgm:animLvl val="lvl"/>
          <dgm:resizeHandles val="exact"/>
        </dgm:presLayoutVars>
      </dgm:prSet>
      <dgm:spPr/>
      <dgm:t>
        <a:bodyPr/>
        <a:lstStyle/>
        <a:p>
          <a:endParaRPr lang="en-US"/>
        </a:p>
      </dgm:t>
    </dgm:pt>
    <dgm:pt modelId="{59B6DABE-E21A-4965-AC31-8115CE85D88D}" type="pres">
      <dgm:prSet presAssocID="{6D1281DD-2D61-4183-8B89-620E0B2C8C05}" presName="linNode" presStyleCnt="0"/>
      <dgm:spPr/>
    </dgm:pt>
    <dgm:pt modelId="{9D23E5F2-E86E-4D7D-8C78-D6ED627A778E}" type="pres">
      <dgm:prSet presAssocID="{6D1281DD-2D61-4183-8B89-620E0B2C8C05}" presName="parentText" presStyleLbl="node1" presStyleIdx="0" presStyleCnt="3" custScaleX="67236">
        <dgm:presLayoutVars>
          <dgm:chMax val="1"/>
          <dgm:bulletEnabled val="1"/>
        </dgm:presLayoutVars>
      </dgm:prSet>
      <dgm:spPr/>
      <dgm:t>
        <a:bodyPr/>
        <a:lstStyle/>
        <a:p>
          <a:endParaRPr lang="en-SG"/>
        </a:p>
      </dgm:t>
    </dgm:pt>
    <dgm:pt modelId="{B034BE3A-E034-46D9-89A8-7717988FA2F3}" type="pres">
      <dgm:prSet presAssocID="{6D1281DD-2D61-4183-8B89-620E0B2C8C05}" presName="descendantText" presStyleLbl="alignAccFollowNode1" presStyleIdx="0" presStyleCnt="3" custScaleX="105710">
        <dgm:presLayoutVars>
          <dgm:bulletEnabled val="1"/>
        </dgm:presLayoutVars>
      </dgm:prSet>
      <dgm:spPr/>
      <dgm:t>
        <a:bodyPr/>
        <a:lstStyle/>
        <a:p>
          <a:endParaRPr lang="en-SG"/>
        </a:p>
      </dgm:t>
    </dgm:pt>
    <dgm:pt modelId="{2CE2BF84-91E7-43BD-A029-3785F084A79A}" type="pres">
      <dgm:prSet presAssocID="{48FBD58C-A187-4215-8091-059E26698E22}" presName="sp" presStyleCnt="0"/>
      <dgm:spPr/>
    </dgm:pt>
    <dgm:pt modelId="{D504E67A-81A3-43FD-9DEB-B3E83AC4D85E}" type="pres">
      <dgm:prSet presAssocID="{CB69C87F-5D6A-4973-AB3B-472C0E528ED9}" presName="linNode" presStyleCnt="0"/>
      <dgm:spPr/>
    </dgm:pt>
    <dgm:pt modelId="{D32CB8BB-FB8D-444C-BC93-3031983000DE}" type="pres">
      <dgm:prSet presAssocID="{CB69C87F-5D6A-4973-AB3B-472C0E528ED9}" presName="parentText" presStyleLbl="node1" presStyleIdx="1" presStyleCnt="3" custScaleX="67788">
        <dgm:presLayoutVars>
          <dgm:chMax val="1"/>
          <dgm:bulletEnabled val="1"/>
        </dgm:presLayoutVars>
      </dgm:prSet>
      <dgm:spPr/>
      <dgm:t>
        <a:bodyPr/>
        <a:lstStyle/>
        <a:p>
          <a:endParaRPr lang="en-US"/>
        </a:p>
      </dgm:t>
    </dgm:pt>
    <dgm:pt modelId="{BBCAE625-BFB2-4921-8499-1B0B8ADEBF79}" type="pres">
      <dgm:prSet presAssocID="{CB69C87F-5D6A-4973-AB3B-472C0E528ED9}" presName="descendantText" presStyleLbl="alignAccFollowNode1" presStyleIdx="1" presStyleCnt="3" custScaleX="103686">
        <dgm:presLayoutVars>
          <dgm:bulletEnabled val="1"/>
        </dgm:presLayoutVars>
      </dgm:prSet>
      <dgm:spPr/>
      <dgm:t>
        <a:bodyPr/>
        <a:lstStyle/>
        <a:p>
          <a:endParaRPr lang="en-SG"/>
        </a:p>
      </dgm:t>
    </dgm:pt>
    <dgm:pt modelId="{147AA3E3-E529-48A7-B855-98AB27790819}" type="pres">
      <dgm:prSet presAssocID="{5B66FA4F-D4DF-4841-94E5-EFC9811B97A6}" presName="sp" presStyleCnt="0"/>
      <dgm:spPr/>
    </dgm:pt>
    <dgm:pt modelId="{C1338255-B894-C148-A967-F9C487259E7B}" type="pres">
      <dgm:prSet presAssocID="{7F59E816-0153-E64F-89B3-567C21F428CC}" presName="linNode" presStyleCnt="0"/>
      <dgm:spPr/>
    </dgm:pt>
    <dgm:pt modelId="{10527B4A-8AC7-F146-BC02-76F79089C3BE}" type="pres">
      <dgm:prSet presAssocID="{7F59E816-0153-E64F-89B3-567C21F428CC}" presName="parentText" presStyleLbl="node1" presStyleIdx="2" presStyleCnt="3" custScaleX="67788">
        <dgm:presLayoutVars>
          <dgm:chMax val="1"/>
          <dgm:bulletEnabled val="1"/>
        </dgm:presLayoutVars>
      </dgm:prSet>
      <dgm:spPr/>
      <dgm:t>
        <a:bodyPr/>
        <a:lstStyle/>
        <a:p>
          <a:endParaRPr lang="en-US"/>
        </a:p>
      </dgm:t>
    </dgm:pt>
    <dgm:pt modelId="{0C31492C-791D-0E46-80FC-FC4EBD051706}" type="pres">
      <dgm:prSet presAssocID="{7F59E816-0153-E64F-89B3-567C21F428CC}" presName="descendantText" presStyleLbl="alignAccFollowNode1" presStyleIdx="2" presStyleCnt="3">
        <dgm:presLayoutVars>
          <dgm:bulletEnabled val="1"/>
        </dgm:presLayoutVars>
      </dgm:prSet>
      <dgm:spPr/>
      <dgm:t>
        <a:bodyPr/>
        <a:lstStyle/>
        <a:p>
          <a:endParaRPr lang="en-US"/>
        </a:p>
      </dgm:t>
    </dgm:pt>
  </dgm:ptLst>
  <dgm:cxnLst>
    <dgm:cxn modelId="{6D95C4C5-A3BE-0644-8A22-3E0A02FAE694}" type="presOf" srcId="{86F2A587-ED60-4937-85AC-0A0001524014}" destId="{0C31492C-791D-0E46-80FC-FC4EBD051706}" srcOrd="0" destOrd="0" presId="urn:microsoft.com/office/officeart/2005/8/layout/vList5"/>
    <dgm:cxn modelId="{7A0498ED-19C2-4E62-8992-A8DF77FFAD67}" srcId="{7F59E816-0153-E64F-89B3-567C21F428CC}" destId="{86F2A587-ED60-4937-85AC-0A0001524014}" srcOrd="0" destOrd="0" parTransId="{58C03BAD-91D1-47BB-9526-728B50B46885}" sibTransId="{7F5C088E-906F-4FFB-B3D0-18F903844836}"/>
    <dgm:cxn modelId="{E6D1A5B3-1314-4937-B6CA-2438053199D3}" srcId="{7F59E816-0153-E64F-89B3-567C21F428CC}" destId="{376C6575-DBCD-4D66-A420-3BA8D4341F3E}" srcOrd="2" destOrd="0" parTransId="{D015E0AB-3243-4C22-9735-73A458D3F545}" sibTransId="{1A32DF3D-1682-42A0-B48E-26AD77BBA8BB}"/>
    <dgm:cxn modelId="{690C5544-064A-49C8-A0DA-FCC9F8406C19}" type="presOf" srcId="{2AB4512A-28BF-4492-AA00-4FFD3AA5E9D7}" destId="{B034BE3A-E034-46D9-89A8-7717988FA2F3}" srcOrd="0" destOrd="2" presId="urn:microsoft.com/office/officeart/2005/8/layout/vList5"/>
    <dgm:cxn modelId="{4D63D60D-5D42-774A-BC60-349143BDA0DF}" srcId="{CB69C87F-5D6A-4973-AB3B-472C0E528ED9}" destId="{9F24C790-F87B-464B-92F9-48B2DE227432}" srcOrd="2" destOrd="0" parTransId="{1D53C50E-ED17-124C-806B-BEC3C2ED7D41}" sibTransId="{C34C7EBD-BB26-1443-99F3-F52BB10CD3E4}"/>
    <dgm:cxn modelId="{B2440BEF-0369-AF40-844B-D6B1A5AC5993}" type="presOf" srcId="{376C6575-DBCD-4D66-A420-3BA8D4341F3E}" destId="{0C31492C-791D-0E46-80FC-FC4EBD051706}" srcOrd="0" destOrd="2" presId="urn:microsoft.com/office/officeart/2005/8/layout/vList5"/>
    <dgm:cxn modelId="{56211D43-294E-6D46-8A00-FE5A50E5FF17}" type="presOf" srcId="{9F24C790-F87B-464B-92F9-48B2DE227432}" destId="{BBCAE625-BFB2-4921-8499-1B0B8ADEBF79}" srcOrd="0" destOrd="2" presId="urn:microsoft.com/office/officeart/2005/8/layout/vList5"/>
    <dgm:cxn modelId="{A8F77179-2D6D-441D-B656-ECCC61B6F861}" srcId="{7F59E816-0153-E64F-89B3-567C21F428CC}" destId="{2DA9AA43-AF36-4E47-96FA-395E4CCD22D2}" srcOrd="1" destOrd="0" parTransId="{FA21C6D6-B036-441F-8236-58C44C201E13}" sibTransId="{175137D8-13B8-402F-88B3-5859C4E2C12E}"/>
    <dgm:cxn modelId="{30964973-76E1-4165-8F62-1763DB59F75E}" type="presOf" srcId="{7ADDE764-AD96-49D3-8F62-2663B7834F9D}" destId="{B034BE3A-E034-46D9-89A8-7717988FA2F3}" srcOrd="0" destOrd="0" presId="urn:microsoft.com/office/officeart/2005/8/layout/vList5"/>
    <dgm:cxn modelId="{2C739248-128A-4218-847F-F7774710C140}" type="presOf" srcId="{42C397CC-E7B9-4599-AA65-A71CC00D196F}" destId="{B034BE3A-E034-46D9-89A8-7717988FA2F3}" srcOrd="0" destOrd="1" presId="urn:microsoft.com/office/officeart/2005/8/layout/vList5"/>
    <dgm:cxn modelId="{45C57510-34D8-E646-9C68-A72010507CCB}" srcId="{A698A0E3-5D39-4C29-89EB-0A0B52E5C1C9}" destId="{7F59E816-0153-E64F-89B3-567C21F428CC}" srcOrd="2" destOrd="0" parTransId="{FF98E47E-B9BC-6448-A681-E5259E19DA61}" sibTransId="{12955635-41EB-0249-BE4D-7615640E210E}"/>
    <dgm:cxn modelId="{9F0D01FF-28F7-423D-952B-555A6EB056AB}" srcId="{6D1281DD-2D61-4183-8B89-620E0B2C8C05}" destId="{7ADDE764-AD96-49D3-8F62-2663B7834F9D}" srcOrd="0" destOrd="0" parTransId="{32DD4568-DC7D-487B-BB70-BAC08B040A12}" sibTransId="{5190CF6C-CD44-4F81-BB24-B7516D0EC05E}"/>
    <dgm:cxn modelId="{BF2E9E87-F523-7747-8DF2-EF078A5254D8}" type="presOf" srcId="{2DA9AA43-AF36-4E47-96FA-395E4CCD22D2}" destId="{0C31492C-791D-0E46-80FC-FC4EBD051706}" srcOrd="0" destOrd="1" presId="urn:microsoft.com/office/officeart/2005/8/layout/vList5"/>
    <dgm:cxn modelId="{69CF4685-84DC-7349-AF79-3341B81AFEFC}" type="presOf" srcId="{7F59E816-0153-E64F-89B3-567C21F428CC}" destId="{10527B4A-8AC7-F146-BC02-76F79089C3BE}" srcOrd="0" destOrd="0" presId="urn:microsoft.com/office/officeart/2005/8/layout/vList5"/>
    <dgm:cxn modelId="{A63912D7-956C-406B-807A-430E1A5453C2}" srcId="{A698A0E3-5D39-4C29-89EB-0A0B52E5C1C9}" destId="{CB69C87F-5D6A-4973-AB3B-472C0E528ED9}" srcOrd="1" destOrd="0" parTransId="{B3D7136C-B986-4967-80DC-DC483828A20B}" sibTransId="{5B66FA4F-D4DF-4841-94E5-EFC9811B97A6}"/>
    <dgm:cxn modelId="{12F13908-3DA5-5746-9312-89FB27949890}" srcId="{CB69C87F-5D6A-4973-AB3B-472C0E528ED9}" destId="{B2E5D81B-E7E0-004A-B93D-24640772FEBC}" srcOrd="0" destOrd="0" parTransId="{CE354A2A-279E-3A44-B62C-62605F825D0F}" sibTransId="{7580C713-BBD6-1D40-BE85-0F0B5BC49C40}"/>
    <dgm:cxn modelId="{09860835-F864-49F4-AE15-19E67D0C4A7F}" type="presOf" srcId="{A698A0E3-5D39-4C29-89EB-0A0B52E5C1C9}" destId="{1431B380-8218-4E40-B30B-B01AA64DF490}" srcOrd="0" destOrd="0" presId="urn:microsoft.com/office/officeart/2005/8/layout/vList5"/>
    <dgm:cxn modelId="{7F5F7B5E-90EA-462E-8A6A-0D02973FFAA6}" type="presOf" srcId="{6D1281DD-2D61-4183-8B89-620E0B2C8C05}" destId="{9D23E5F2-E86E-4D7D-8C78-D6ED627A778E}" srcOrd="0" destOrd="0" presId="urn:microsoft.com/office/officeart/2005/8/layout/vList5"/>
    <dgm:cxn modelId="{31399CA2-4B40-437F-B934-59257AA7AF4B}" srcId="{6D1281DD-2D61-4183-8B89-620E0B2C8C05}" destId="{2AB4512A-28BF-4492-AA00-4FFD3AA5E9D7}" srcOrd="2" destOrd="0" parTransId="{789C1C17-2839-4C0C-A33B-AC0267B22304}" sibTransId="{DA045E10-C0FE-4256-A0F6-AE9183E4273A}"/>
    <dgm:cxn modelId="{97D5B0B5-8A1D-440B-A56C-3F3EE8A389D8}" type="presOf" srcId="{CB69C87F-5D6A-4973-AB3B-472C0E528ED9}" destId="{D32CB8BB-FB8D-444C-BC93-3031983000DE}" srcOrd="0" destOrd="0" presId="urn:microsoft.com/office/officeart/2005/8/layout/vList5"/>
    <dgm:cxn modelId="{67270394-E8C9-9440-98DC-8FE6B5A25DA9}" srcId="{CB69C87F-5D6A-4973-AB3B-472C0E528ED9}" destId="{290CDF46-500C-9C4D-BE49-FBD53D32053E}" srcOrd="1" destOrd="0" parTransId="{BDAC69E9-F307-EA43-97DB-423A843F8221}" sibTransId="{11B1AB7B-5E86-824A-B38D-4C0CA633BE15}"/>
    <dgm:cxn modelId="{A5D0E523-AA70-6C46-8384-A23F5EBD80D9}" type="presOf" srcId="{290CDF46-500C-9C4D-BE49-FBD53D32053E}" destId="{BBCAE625-BFB2-4921-8499-1B0B8ADEBF79}" srcOrd="0" destOrd="1" presId="urn:microsoft.com/office/officeart/2005/8/layout/vList5"/>
    <dgm:cxn modelId="{D678737A-3D46-384F-9A71-7F27CEA571BF}" type="presOf" srcId="{B2E5D81B-E7E0-004A-B93D-24640772FEBC}" destId="{BBCAE625-BFB2-4921-8499-1B0B8ADEBF79}" srcOrd="0" destOrd="0" presId="urn:microsoft.com/office/officeart/2005/8/layout/vList5"/>
    <dgm:cxn modelId="{5D4DDE64-10B6-454C-9B86-0227A8559340}" srcId="{A698A0E3-5D39-4C29-89EB-0A0B52E5C1C9}" destId="{6D1281DD-2D61-4183-8B89-620E0B2C8C05}" srcOrd="0" destOrd="0" parTransId="{EC06A0A2-22B9-4717-800C-FEF46CFF54B5}" sibTransId="{48FBD58C-A187-4215-8091-059E26698E22}"/>
    <dgm:cxn modelId="{EA4D993A-25C3-4F9C-AAFF-D6949177EEAE}" srcId="{6D1281DD-2D61-4183-8B89-620E0B2C8C05}" destId="{42C397CC-E7B9-4599-AA65-A71CC00D196F}" srcOrd="1" destOrd="0" parTransId="{F3C317E2-3CB6-4CC2-8A67-46FDB4E780D7}" sibTransId="{A2E7F179-CBB6-4C7C-9614-3A942D1C6E9D}"/>
    <dgm:cxn modelId="{8B99CA30-DC29-42F7-BD13-201F51CCAADF}" type="presParOf" srcId="{1431B380-8218-4E40-B30B-B01AA64DF490}" destId="{59B6DABE-E21A-4965-AC31-8115CE85D88D}" srcOrd="0" destOrd="0" presId="urn:microsoft.com/office/officeart/2005/8/layout/vList5"/>
    <dgm:cxn modelId="{B8D89CB9-5177-40F7-BE9F-CD3FF42C7CD1}" type="presParOf" srcId="{59B6DABE-E21A-4965-AC31-8115CE85D88D}" destId="{9D23E5F2-E86E-4D7D-8C78-D6ED627A778E}" srcOrd="0" destOrd="0" presId="urn:microsoft.com/office/officeart/2005/8/layout/vList5"/>
    <dgm:cxn modelId="{417AA60C-039B-4855-A5CB-EE42574E6A25}" type="presParOf" srcId="{59B6DABE-E21A-4965-AC31-8115CE85D88D}" destId="{B034BE3A-E034-46D9-89A8-7717988FA2F3}" srcOrd="1" destOrd="0" presId="urn:microsoft.com/office/officeart/2005/8/layout/vList5"/>
    <dgm:cxn modelId="{EE5C7507-C11A-48A9-831F-C906359B0989}" type="presParOf" srcId="{1431B380-8218-4E40-B30B-B01AA64DF490}" destId="{2CE2BF84-91E7-43BD-A029-3785F084A79A}" srcOrd="1" destOrd="0" presId="urn:microsoft.com/office/officeart/2005/8/layout/vList5"/>
    <dgm:cxn modelId="{738A6F55-123E-4527-A8E8-1E15562DE577}" type="presParOf" srcId="{1431B380-8218-4E40-B30B-B01AA64DF490}" destId="{D504E67A-81A3-43FD-9DEB-B3E83AC4D85E}" srcOrd="2" destOrd="0" presId="urn:microsoft.com/office/officeart/2005/8/layout/vList5"/>
    <dgm:cxn modelId="{F32E00BF-4D91-4EC4-BC1F-BA3EF6C22F27}" type="presParOf" srcId="{D504E67A-81A3-43FD-9DEB-B3E83AC4D85E}" destId="{D32CB8BB-FB8D-444C-BC93-3031983000DE}" srcOrd="0" destOrd="0" presId="urn:microsoft.com/office/officeart/2005/8/layout/vList5"/>
    <dgm:cxn modelId="{6315B6D8-0114-A94A-A938-7E5900418E09}" type="presParOf" srcId="{D504E67A-81A3-43FD-9DEB-B3E83AC4D85E}" destId="{BBCAE625-BFB2-4921-8499-1B0B8ADEBF79}" srcOrd="1" destOrd="0" presId="urn:microsoft.com/office/officeart/2005/8/layout/vList5"/>
    <dgm:cxn modelId="{59FB20F7-17AB-504C-8C2C-EC86D4F9DE0D}" type="presParOf" srcId="{1431B380-8218-4E40-B30B-B01AA64DF490}" destId="{147AA3E3-E529-48A7-B855-98AB27790819}" srcOrd="3" destOrd="0" presId="urn:microsoft.com/office/officeart/2005/8/layout/vList5"/>
    <dgm:cxn modelId="{6D2A19BC-7321-4A47-A92A-4F2ACD495381}" type="presParOf" srcId="{1431B380-8218-4E40-B30B-B01AA64DF490}" destId="{C1338255-B894-C148-A967-F9C487259E7B}" srcOrd="4" destOrd="0" presId="urn:microsoft.com/office/officeart/2005/8/layout/vList5"/>
    <dgm:cxn modelId="{F8992F28-1589-2246-8CC8-05F7CC0D38EE}" type="presParOf" srcId="{C1338255-B894-C148-A967-F9C487259E7B}" destId="{10527B4A-8AC7-F146-BC02-76F79089C3BE}" srcOrd="0" destOrd="0" presId="urn:microsoft.com/office/officeart/2005/8/layout/vList5"/>
    <dgm:cxn modelId="{E64846AA-21DA-F34C-BBDD-09F41C778C3C}" type="presParOf" srcId="{C1338255-B894-C148-A967-F9C487259E7B}" destId="{0C31492C-791D-0E46-80FC-FC4EBD05170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EEC2FA-E06D-D94C-8F66-0724FD1A4D38}" type="doc">
      <dgm:prSet loTypeId="urn:microsoft.com/office/officeart/2008/layout/CaptionedPictures" loCatId="" qsTypeId="urn:microsoft.com/office/officeart/2005/8/quickstyle/simple2" qsCatId="simple" csTypeId="urn:microsoft.com/office/officeart/2005/8/colors/colorful1" csCatId="colorful" phldr="1"/>
      <dgm:spPr/>
    </dgm:pt>
    <dgm:pt modelId="{E4751D67-04B2-B744-8B68-CFB8963F9470}">
      <dgm:prSet phldrT="[Text]" custT="1"/>
      <dgm:spPr/>
      <dgm:t>
        <a:bodyPr/>
        <a:lstStyle/>
        <a:p>
          <a:pPr algn="l"/>
          <a:r>
            <a:rPr lang="en-US" sz="1800" b="1" dirty="0" smtClean="0">
              <a:solidFill>
                <a:schemeClr val="bg1"/>
              </a:solidFill>
            </a:rPr>
            <a:t>Establish a new framework</a:t>
          </a:r>
          <a:r>
            <a:rPr lang="en-US" sz="1600" b="1" dirty="0" smtClean="0">
              <a:solidFill>
                <a:schemeClr val="bg1"/>
              </a:solidFill>
            </a:rPr>
            <a:t>- </a:t>
          </a:r>
          <a:r>
            <a:rPr lang="en-US" sz="1600" b="0" i="1" dirty="0" smtClean="0">
              <a:solidFill>
                <a:schemeClr val="bg1"/>
              </a:solidFill>
            </a:rPr>
            <a:t>Robust Activity Recognition with Motion Transition</a:t>
          </a:r>
          <a:endParaRPr lang="en-US" sz="1600" b="0" i="1" dirty="0">
            <a:solidFill>
              <a:schemeClr val="bg1"/>
            </a:solidFill>
          </a:endParaRPr>
        </a:p>
      </dgm:t>
    </dgm:pt>
    <dgm:pt modelId="{F1197CA5-70F2-3B43-AD5E-58C2BDCD35BF}" type="parTrans" cxnId="{F923CD77-44AA-B64A-8259-49B44A7D664B}">
      <dgm:prSet/>
      <dgm:spPr/>
      <dgm:t>
        <a:bodyPr/>
        <a:lstStyle/>
        <a:p>
          <a:endParaRPr lang="en-US"/>
        </a:p>
      </dgm:t>
    </dgm:pt>
    <dgm:pt modelId="{B9D11C51-854F-A64D-B143-CF10C2868827}" type="sibTrans" cxnId="{F923CD77-44AA-B64A-8259-49B44A7D664B}">
      <dgm:prSet/>
      <dgm:spPr/>
      <dgm:t>
        <a:bodyPr/>
        <a:lstStyle/>
        <a:p>
          <a:endParaRPr lang="en-US"/>
        </a:p>
      </dgm:t>
    </dgm:pt>
    <dgm:pt modelId="{5858FDD6-9715-E249-9DEC-C0F391E12D8C}">
      <dgm:prSet phldrT="[Text]" custT="1"/>
      <dgm:spPr/>
      <dgm:t>
        <a:bodyPr/>
        <a:lstStyle/>
        <a:p>
          <a:pPr algn="l"/>
          <a:r>
            <a:rPr lang="en-US" sz="1800" b="1" dirty="0" smtClean="0">
              <a:solidFill>
                <a:srgbClr val="FFFFFF"/>
              </a:solidFill>
            </a:rPr>
            <a:t>Construct a new dataset- </a:t>
          </a:r>
          <a:r>
            <a:rPr lang="en-US" sz="1600" b="0" i="1" dirty="0" smtClean="0">
              <a:solidFill>
                <a:srgbClr val="FFFFFF"/>
              </a:solidFill>
            </a:rPr>
            <a:t>Diversified Age Group Dataset</a:t>
          </a:r>
          <a:endParaRPr lang="en-US" sz="1600" b="0" i="1" dirty="0">
            <a:solidFill>
              <a:srgbClr val="FFFFFF"/>
            </a:solidFill>
          </a:endParaRPr>
        </a:p>
      </dgm:t>
    </dgm:pt>
    <dgm:pt modelId="{FE21A7C9-1735-5647-8BFD-70CF9625ABBE}" type="parTrans" cxnId="{F59CD86F-F642-BF49-B9E0-502ED16C80E1}">
      <dgm:prSet/>
      <dgm:spPr/>
      <dgm:t>
        <a:bodyPr/>
        <a:lstStyle/>
        <a:p>
          <a:endParaRPr lang="en-US"/>
        </a:p>
      </dgm:t>
    </dgm:pt>
    <dgm:pt modelId="{E72EAF12-F48E-3F49-BE4D-3912F2BE0155}" type="sibTrans" cxnId="{F59CD86F-F642-BF49-B9E0-502ED16C80E1}">
      <dgm:prSet/>
      <dgm:spPr/>
      <dgm:t>
        <a:bodyPr/>
        <a:lstStyle/>
        <a:p>
          <a:endParaRPr lang="en-US"/>
        </a:p>
      </dgm:t>
    </dgm:pt>
    <dgm:pt modelId="{0D1E65CE-DA78-994C-925E-6E12D3D84848}">
      <dgm:prSet phldrT="[Text]" custT="1"/>
      <dgm:spPr/>
      <dgm:t>
        <a:bodyPr/>
        <a:lstStyle/>
        <a:p>
          <a:pPr algn="l"/>
          <a:r>
            <a:rPr lang="en-US" sz="1800" b="1" dirty="0" smtClean="0">
              <a:solidFill>
                <a:srgbClr val="FFFFFF"/>
              </a:solidFill>
            </a:rPr>
            <a:t>Experiments and Result Analysis</a:t>
          </a:r>
          <a:endParaRPr lang="en-US" sz="1800" b="1" dirty="0">
            <a:solidFill>
              <a:srgbClr val="FFFFFF"/>
            </a:solidFill>
          </a:endParaRPr>
        </a:p>
      </dgm:t>
    </dgm:pt>
    <dgm:pt modelId="{ACE4EA16-F6F4-DD47-81FD-9DDE7E6DADB3}" type="parTrans" cxnId="{513DD2BB-F284-FB4A-8D16-FA6336AC54E3}">
      <dgm:prSet/>
      <dgm:spPr/>
      <dgm:t>
        <a:bodyPr/>
        <a:lstStyle/>
        <a:p>
          <a:endParaRPr lang="en-US"/>
        </a:p>
      </dgm:t>
    </dgm:pt>
    <dgm:pt modelId="{A4B93EB5-0356-8845-BFD8-E921C452787D}" type="sibTrans" cxnId="{513DD2BB-F284-FB4A-8D16-FA6336AC54E3}">
      <dgm:prSet/>
      <dgm:spPr/>
      <dgm:t>
        <a:bodyPr/>
        <a:lstStyle/>
        <a:p>
          <a:endParaRPr lang="en-US"/>
        </a:p>
      </dgm:t>
    </dgm:pt>
    <dgm:pt modelId="{94EB4BF8-1F74-D340-A167-06D9E5AFB5AE}" type="pres">
      <dgm:prSet presAssocID="{BFEEC2FA-E06D-D94C-8F66-0724FD1A4D38}" presName="Name0" presStyleCnt="0">
        <dgm:presLayoutVars>
          <dgm:chMax/>
          <dgm:chPref/>
          <dgm:dir/>
        </dgm:presLayoutVars>
      </dgm:prSet>
      <dgm:spPr/>
    </dgm:pt>
    <dgm:pt modelId="{D255D746-954B-6B4C-8BD2-72C094A009FB}" type="pres">
      <dgm:prSet presAssocID="{E4751D67-04B2-B744-8B68-CFB8963F9470}" presName="composite" presStyleCnt="0">
        <dgm:presLayoutVars>
          <dgm:chMax val="1"/>
          <dgm:chPref val="1"/>
        </dgm:presLayoutVars>
      </dgm:prSet>
      <dgm:spPr/>
    </dgm:pt>
    <dgm:pt modelId="{A3F90D91-1329-984F-B676-663C994D5494}" type="pres">
      <dgm:prSet presAssocID="{E4751D67-04B2-B744-8B68-CFB8963F9470}" presName="Accent" presStyleLbl="trAlignAcc1" presStyleIdx="0" presStyleCnt="3" custScaleX="96989" custScaleY="129500">
        <dgm:presLayoutVars>
          <dgm:chMax val="0"/>
          <dgm:chPref val="0"/>
        </dgm:presLayoutVars>
        <dgm:style>
          <a:lnRef idx="1">
            <a:schemeClr val="accent1"/>
          </a:lnRef>
          <a:fillRef idx="3">
            <a:schemeClr val="accent1"/>
          </a:fillRef>
          <a:effectRef idx="2">
            <a:schemeClr val="accent1"/>
          </a:effectRef>
          <a:fontRef idx="minor">
            <a:schemeClr val="lt1"/>
          </a:fontRef>
        </dgm:style>
      </dgm:prSet>
      <dgm:spPr>
        <a:solidFill>
          <a:schemeClr val="bg1">
            <a:lumMod val="50000"/>
          </a:schemeClr>
        </a:solidFill>
        <a:ln>
          <a:noFill/>
        </a:ln>
      </dgm:spPr>
    </dgm:pt>
    <dgm:pt modelId="{89A2696A-7CE6-FB4F-8A50-4AB577B4130B}" type="pres">
      <dgm:prSet presAssocID="{E4751D67-04B2-B744-8B68-CFB8963F9470}" presName="Image" presStyleLbl="alignImgPlace1" presStyleIdx="0" presStyleCnt="3" custScaleY="93953" custLinFactNeighborY="-17929">
        <dgm:presLayoutVars>
          <dgm:chMax val="0"/>
          <dgm:chPref val="0"/>
        </dgm:presLayoutVars>
      </dgm:prSet>
      <dgm:spPr>
        <a:blipFill rotWithShape="1">
          <a:blip xmlns:r="http://schemas.openxmlformats.org/officeDocument/2006/relationships" r:embed="rId1">
            <a:extLst>
              <a:ext uri="{BEBA8EAE-BF5A-486C-A8C5-ECC9F3942E4B}">
                <a14:imgProps xmlns:a14="http://schemas.microsoft.com/office/drawing/2010/main">
                  <a14:imgLayer r:embed="rId2">
                    <a14:imgEffect>
                      <a14:colorTemperature colorTemp="11200"/>
                    </a14:imgEffect>
                    <a14:imgEffect>
                      <a14:saturation sat="0"/>
                    </a14:imgEffect>
                  </a14:imgLayer>
                </a14:imgProps>
              </a:ext>
            </a:extLst>
          </a:blip>
          <a:stretch>
            <a:fillRect/>
          </a:stretch>
        </a:blipFill>
        <a:ln w="9525" cmpd="sng">
          <a:noFill/>
        </a:ln>
      </dgm:spPr>
    </dgm:pt>
    <dgm:pt modelId="{3BD1385A-E267-1342-A201-6199328E1D75}" type="pres">
      <dgm:prSet presAssocID="{E4751D67-04B2-B744-8B68-CFB8963F9470}" presName="ChildComposite" presStyleCnt="0"/>
      <dgm:spPr/>
    </dgm:pt>
    <dgm:pt modelId="{349ACDE2-6B3E-944B-9F34-D044249C13C3}" type="pres">
      <dgm:prSet presAssocID="{E4751D67-04B2-B744-8B68-CFB8963F9470}" presName="Child" presStyleLbl="node1" presStyleIdx="0" presStyleCnt="0">
        <dgm:presLayoutVars>
          <dgm:chMax val="0"/>
          <dgm:chPref val="0"/>
          <dgm:bulletEnabled val="1"/>
        </dgm:presLayoutVars>
      </dgm:prSet>
      <dgm:spPr/>
    </dgm:pt>
    <dgm:pt modelId="{1EB5219C-270D-C04F-A564-937A8E56268D}" type="pres">
      <dgm:prSet presAssocID="{E4751D67-04B2-B744-8B68-CFB8963F9470}" presName="Parent" presStyleLbl="revTx" presStyleIdx="0" presStyleCnt="3" custScaleX="97178" custScaleY="182553">
        <dgm:presLayoutVars>
          <dgm:chMax val="1"/>
          <dgm:chPref val="0"/>
          <dgm:bulletEnabled val="1"/>
        </dgm:presLayoutVars>
      </dgm:prSet>
      <dgm:spPr/>
      <dgm:t>
        <a:bodyPr/>
        <a:lstStyle/>
        <a:p>
          <a:endParaRPr lang="en-US"/>
        </a:p>
      </dgm:t>
    </dgm:pt>
    <dgm:pt modelId="{0FD2FA88-9556-6545-9927-7654B92483E4}" type="pres">
      <dgm:prSet presAssocID="{B9D11C51-854F-A64D-B143-CF10C2868827}" presName="sibTrans" presStyleCnt="0"/>
      <dgm:spPr/>
    </dgm:pt>
    <dgm:pt modelId="{F4407070-7DAB-F147-9DE4-53604A962724}" type="pres">
      <dgm:prSet presAssocID="{5858FDD6-9715-E249-9DEC-C0F391E12D8C}" presName="composite" presStyleCnt="0">
        <dgm:presLayoutVars>
          <dgm:chMax val="1"/>
          <dgm:chPref val="1"/>
        </dgm:presLayoutVars>
      </dgm:prSet>
      <dgm:spPr/>
    </dgm:pt>
    <dgm:pt modelId="{F3CA2041-B1BE-1F41-979C-227EB7605EFC}" type="pres">
      <dgm:prSet presAssocID="{5858FDD6-9715-E249-9DEC-C0F391E12D8C}" presName="Accent" presStyleLbl="trAlignAcc1" presStyleIdx="1" presStyleCnt="3" custScaleY="130060">
        <dgm:presLayoutVars>
          <dgm:chMax val="0"/>
          <dgm:chPref val="0"/>
        </dgm:presLayoutVars>
        <dgm:style>
          <a:lnRef idx="1">
            <a:schemeClr val="accent1"/>
          </a:lnRef>
          <a:fillRef idx="3">
            <a:schemeClr val="accent1"/>
          </a:fillRef>
          <a:effectRef idx="2">
            <a:schemeClr val="accent1"/>
          </a:effectRef>
          <a:fontRef idx="minor">
            <a:schemeClr val="lt1"/>
          </a:fontRef>
        </dgm:style>
      </dgm:prSet>
      <dgm:spPr/>
    </dgm:pt>
    <dgm:pt modelId="{45D85F2A-840C-3347-B21A-94ED2018B1C5}" type="pres">
      <dgm:prSet presAssocID="{5858FDD6-9715-E249-9DEC-C0F391E12D8C}" presName="Image" presStyleLbl="alignImgPlace1" presStyleIdx="1" presStyleCnt="3" custScaleY="95851" custLinFactNeighborY="-17451">
        <dgm:presLayoutVars>
          <dgm:chMax val="0"/>
          <dgm:chPref val="0"/>
        </dgm:presLayoutVars>
      </dgm:prSet>
      <dgm:spPr>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tretch>
            <a:fillRect/>
          </a:stretch>
        </a:blipFill>
        <a:ln>
          <a:noFill/>
        </a:ln>
      </dgm:spPr>
    </dgm:pt>
    <dgm:pt modelId="{976D87EC-E3D2-BA4D-8481-1CADE2EE653D}" type="pres">
      <dgm:prSet presAssocID="{5858FDD6-9715-E249-9DEC-C0F391E12D8C}" presName="ChildComposite" presStyleCnt="0"/>
      <dgm:spPr/>
    </dgm:pt>
    <dgm:pt modelId="{F72A321E-5A58-7D49-BEF4-02890041F198}" type="pres">
      <dgm:prSet presAssocID="{5858FDD6-9715-E249-9DEC-C0F391E12D8C}" presName="Child" presStyleLbl="node1" presStyleIdx="0" presStyleCnt="0">
        <dgm:presLayoutVars>
          <dgm:chMax val="0"/>
          <dgm:chPref val="0"/>
          <dgm:bulletEnabled val="1"/>
        </dgm:presLayoutVars>
      </dgm:prSet>
      <dgm:spPr/>
    </dgm:pt>
    <dgm:pt modelId="{E2F8FEE4-EB63-9341-9083-C1A5B880434E}" type="pres">
      <dgm:prSet presAssocID="{5858FDD6-9715-E249-9DEC-C0F391E12D8C}" presName="Parent" presStyleLbl="revTx" presStyleIdx="1" presStyleCnt="3" custScaleX="96576" custLinFactNeighborY="-19100">
        <dgm:presLayoutVars>
          <dgm:chMax val="1"/>
          <dgm:chPref val="0"/>
          <dgm:bulletEnabled val="1"/>
        </dgm:presLayoutVars>
      </dgm:prSet>
      <dgm:spPr/>
      <dgm:t>
        <a:bodyPr/>
        <a:lstStyle/>
        <a:p>
          <a:endParaRPr lang="en-US"/>
        </a:p>
      </dgm:t>
    </dgm:pt>
    <dgm:pt modelId="{51359425-887C-3B42-AD59-1B024DD0290B}" type="pres">
      <dgm:prSet presAssocID="{E72EAF12-F48E-3F49-BE4D-3912F2BE0155}" presName="sibTrans" presStyleCnt="0"/>
      <dgm:spPr/>
    </dgm:pt>
    <dgm:pt modelId="{5835BBAB-EEF9-D34E-B3E7-AF3E821D5DBD}" type="pres">
      <dgm:prSet presAssocID="{0D1E65CE-DA78-994C-925E-6E12D3D84848}" presName="composite" presStyleCnt="0">
        <dgm:presLayoutVars>
          <dgm:chMax val="1"/>
          <dgm:chPref val="1"/>
        </dgm:presLayoutVars>
      </dgm:prSet>
      <dgm:spPr/>
    </dgm:pt>
    <dgm:pt modelId="{4E5B9176-8F41-D94D-A25C-756D1E8D452D}" type="pres">
      <dgm:prSet presAssocID="{0D1E65CE-DA78-994C-925E-6E12D3D84848}" presName="Accent" presStyleLbl="trAlignAcc1" presStyleIdx="2" presStyleCnt="3" custScaleY="131119">
        <dgm:presLayoutVars>
          <dgm:chMax val="0"/>
          <dgm:chPref val="0"/>
        </dgm:presLayoutVars>
        <dgm:style>
          <a:lnRef idx="1">
            <a:schemeClr val="accent1"/>
          </a:lnRef>
          <a:fillRef idx="3">
            <a:schemeClr val="accent1"/>
          </a:fillRef>
          <a:effectRef idx="2">
            <a:schemeClr val="accent1"/>
          </a:effectRef>
          <a:fontRef idx="minor">
            <a:schemeClr val="lt1"/>
          </a:fontRef>
        </dgm:style>
      </dgm:prSet>
      <dgm:spPr/>
    </dgm:pt>
    <dgm:pt modelId="{650647AE-D70F-9744-888E-E61D9945EC04}" type="pres">
      <dgm:prSet presAssocID="{0D1E65CE-DA78-994C-925E-6E12D3D84848}" presName="Image" presStyleLbl="alignImgPlace1" presStyleIdx="2" presStyleCnt="3" custScaleY="96108" custLinFactNeighborX="674" custLinFactNeighborY="-18243">
        <dgm:presLayoutVars>
          <dgm:chMax val="0"/>
          <dgm:chPref val="0"/>
        </dgm:presLayoutVars>
      </dgm:prSet>
      <dgm:spPr>
        <a:blipFill rotWithShape="1">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dgm:spPr>
    </dgm:pt>
    <dgm:pt modelId="{EDB0F7AE-CB4C-4442-9D03-5B9FF96AEA73}" type="pres">
      <dgm:prSet presAssocID="{0D1E65CE-DA78-994C-925E-6E12D3D84848}" presName="ChildComposite" presStyleCnt="0"/>
      <dgm:spPr/>
    </dgm:pt>
    <dgm:pt modelId="{0B47DF83-BD68-4444-9928-638600A827BD}" type="pres">
      <dgm:prSet presAssocID="{0D1E65CE-DA78-994C-925E-6E12D3D84848}" presName="Child" presStyleLbl="node1" presStyleIdx="0" presStyleCnt="0">
        <dgm:presLayoutVars>
          <dgm:chMax val="0"/>
          <dgm:chPref val="0"/>
          <dgm:bulletEnabled val="1"/>
        </dgm:presLayoutVars>
      </dgm:prSet>
      <dgm:spPr/>
    </dgm:pt>
    <dgm:pt modelId="{15D34EB7-174F-DB40-9FEC-7F10EE7384A5}" type="pres">
      <dgm:prSet presAssocID="{0D1E65CE-DA78-994C-925E-6E12D3D84848}" presName="Parent" presStyleLbl="revTx" presStyleIdx="2" presStyleCnt="3" custScaleY="79428" custLinFactNeighborY="-30560">
        <dgm:presLayoutVars>
          <dgm:chMax val="1"/>
          <dgm:chPref val="0"/>
          <dgm:bulletEnabled val="1"/>
        </dgm:presLayoutVars>
      </dgm:prSet>
      <dgm:spPr/>
      <dgm:t>
        <a:bodyPr/>
        <a:lstStyle/>
        <a:p>
          <a:endParaRPr lang="en-US"/>
        </a:p>
      </dgm:t>
    </dgm:pt>
  </dgm:ptLst>
  <dgm:cxnLst>
    <dgm:cxn modelId="{CD14069D-8DEA-47ED-A92E-656729B9A5AB}" type="presOf" srcId="{BFEEC2FA-E06D-D94C-8F66-0724FD1A4D38}" destId="{94EB4BF8-1F74-D340-A167-06D9E5AFB5AE}" srcOrd="0" destOrd="0" presId="urn:microsoft.com/office/officeart/2008/layout/CaptionedPictures"/>
    <dgm:cxn modelId="{F923CD77-44AA-B64A-8259-49B44A7D664B}" srcId="{BFEEC2FA-E06D-D94C-8F66-0724FD1A4D38}" destId="{E4751D67-04B2-B744-8B68-CFB8963F9470}" srcOrd="0" destOrd="0" parTransId="{F1197CA5-70F2-3B43-AD5E-58C2BDCD35BF}" sibTransId="{B9D11C51-854F-A64D-B143-CF10C2868827}"/>
    <dgm:cxn modelId="{513DD2BB-F284-FB4A-8D16-FA6336AC54E3}" srcId="{BFEEC2FA-E06D-D94C-8F66-0724FD1A4D38}" destId="{0D1E65CE-DA78-994C-925E-6E12D3D84848}" srcOrd="2" destOrd="0" parTransId="{ACE4EA16-F6F4-DD47-81FD-9DDE7E6DADB3}" sibTransId="{A4B93EB5-0356-8845-BFD8-E921C452787D}"/>
    <dgm:cxn modelId="{F59CD86F-F642-BF49-B9E0-502ED16C80E1}" srcId="{BFEEC2FA-E06D-D94C-8F66-0724FD1A4D38}" destId="{5858FDD6-9715-E249-9DEC-C0F391E12D8C}" srcOrd="1" destOrd="0" parTransId="{FE21A7C9-1735-5647-8BFD-70CF9625ABBE}" sibTransId="{E72EAF12-F48E-3F49-BE4D-3912F2BE0155}"/>
    <dgm:cxn modelId="{C2B23A4D-F212-4EC9-90B2-E8C0E72F7A13}" type="presOf" srcId="{5858FDD6-9715-E249-9DEC-C0F391E12D8C}" destId="{E2F8FEE4-EB63-9341-9083-C1A5B880434E}" srcOrd="0" destOrd="0" presId="urn:microsoft.com/office/officeart/2008/layout/CaptionedPictures"/>
    <dgm:cxn modelId="{DD522F11-B9DD-476A-A3BA-9D9EBD5AD947}" type="presOf" srcId="{E4751D67-04B2-B744-8B68-CFB8963F9470}" destId="{1EB5219C-270D-C04F-A564-937A8E56268D}" srcOrd="0" destOrd="0" presId="urn:microsoft.com/office/officeart/2008/layout/CaptionedPictures"/>
    <dgm:cxn modelId="{D37400BA-38BA-42D7-87C2-E57F9FB24897}" type="presOf" srcId="{0D1E65CE-DA78-994C-925E-6E12D3D84848}" destId="{15D34EB7-174F-DB40-9FEC-7F10EE7384A5}" srcOrd="0" destOrd="0" presId="urn:microsoft.com/office/officeart/2008/layout/CaptionedPictures"/>
    <dgm:cxn modelId="{58B45F5E-BF3D-4D28-9D45-F11097A7C411}" type="presParOf" srcId="{94EB4BF8-1F74-D340-A167-06D9E5AFB5AE}" destId="{D255D746-954B-6B4C-8BD2-72C094A009FB}" srcOrd="0" destOrd="0" presId="urn:microsoft.com/office/officeart/2008/layout/CaptionedPictures"/>
    <dgm:cxn modelId="{02C27B38-D1FD-4743-8104-BBDC4D57ED64}" type="presParOf" srcId="{D255D746-954B-6B4C-8BD2-72C094A009FB}" destId="{A3F90D91-1329-984F-B676-663C994D5494}" srcOrd="0" destOrd="0" presId="urn:microsoft.com/office/officeart/2008/layout/CaptionedPictures"/>
    <dgm:cxn modelId="{52486D1C-3349-4194-8DF4-1F357F95CD7B}" type="presParOf" srcId="{D255D746-954B-6B4C-8BD2-72C094A009FB}" destId="{89A2696A-7CE6-FB4F-8A50-4AB577B4130B}" srcOrd="1" destOrd="0" presId="urn:microsoft.com/office/officeart/2008/layout/CaptionedPictures"/>
    <dgm:cxn modelId="{04814835-D661-4DE6-BC62-4C35B69C6BF3}" type="presParOf" srcId="{D255D746-954B-6B4C-8BD2-72C094A009FB}" destId="{3BD1385A-E267-1342-A201-6199328E1D75}" srcOrd="2" destOrd="0" presId="urn:microsoft.com/office/officeart/2008/layout/CaptionedPictures"/>
    <dgm:cxn modelId="{6946AAE7-8685-4722-AE22-A8887059AA70}" type="presParOf" srcId="{3BD1385A-E267-1342-A201-6199328E1D75}" destId="{349ACDE2-6B3E-944B-9F34-D044249C13C3}" srcOrd="0" destOrd="0" presId="urn:microsoft.com/office/officeart/2008/layout/CaptionedPictures"/>
    <dgm:cxn modelId="{71FEE3CB-B23C-4603-AF28-D904E9868B45}" type="presParOf" srcId="{3BD1385A-E267-1342-A201-6199328E1D75}" destId="{1EB5219C-270D-C04F-A564-937A8E56268D}" srcOrd="1" destOrd="0" presId="urn:microsoft.com/office/officeart/2008/layout/CaptionedPictures"/>
    <dgm:cxn modelId="{B0D08705-6A71-4C88-9FC5-9C75AF0F4EDD}" type="presParOf" srcId="{94EB4BF8-1F74-D340-A167-06D9E5AFB5AE}" destId="{0FD2FA88-9556-6545-9927-7654B92483E4}" srcOrd="1" destOrd="0" presId="urn:microsoft.com/office/officeart/2008/layout/CaptionedPictures"/>
    <dgm:cxn modelId="{EDFF84BC-C1E0-42D3-ADE8-160FEF47C2A0}" type="presParOf" srcId="{94EB4BF8-1F74-D340-A167-06D9E5AFB5AE}" destId="{F4407070-7DAB-F147-9DE4-53604A962724}" srcOrd="2" destOrd="0" presId="urn:microsoft.com/office/officeart/2008/layout/CaptionedPictures"/>
    <dgm:cxn modelId="{2EC7165C-8B69-4423-AA4E-56854CC41A23}" type="presParOf" srcId="{F4407070-7DAB-F147-9DE4-53604A962724}" destId="{F3CA2041-B1BE-1F41-979C-227EB7605EFC}" srcOrd="0" destOrd="0" presId="urn:microsoft.com/office/officeart/2008/layout/CaptionedPictures"/>
    <dgm:cxn modelId="{6C031D81-5A07-4BA6-B928-1EFFDDB7E83B}" type="presParOf" srcId="{F4407070-7DAB-F147-9DE4-53604A962724}" destId="{45D85F2A-840C-3347-B21A-94ED2018B1C5}" srcOrd="1" destOrd="0" presId="urn:microsoft.com/office/officeart/2008/layout/CaptionedPictures"/>
    <dgm:cxn modelId="{F8A33C1B-8B89-4E6F-A5C1-B837E951411D}" type="presParOf" srcId="{F4407070-7DAB-F147-9DE4-53604A962724}" destId="{976D87EC-E3D2-BA4D-8481-1CADE2EE653D}" srcOrd="2" destOrd="0" presId="urn:microsoft.com/office/officeart/2008/layout/CaptionedPictures"/>
    <dgm:cxn modelId="{3333C2E1-33B4-472C-A9F3-FEABFF2A3EE7}" type="presParOf" srcId="{976D87EC-E3D2-BA4D-8481-1CADE2EE653D}" destId="{F72A321E-5A58-7D49-BEF4-02890041F198}" srcOrd="0" destOrd="0" presId="urn:microsoft.com/office/officeart/2008/layout/CaptionedPictures"/>
    <dgm:cxn modelId="{806FD8CE-0C52-4F6F-90D6-A1B4DDC311DF}" type="presParOf" srcId="{976D87EC-E3D2-BA4D-8481-1CADE2EE653D}" destId="{E2F8FEE4-EB63-9341-9083-C1A5B880434E}" srcOrd="1" destOrd="0" presId="urn:microsoft.com/office/officeart/2008/layout/CaptionedPictures"/>
    <dgm:cxn modelId="{38FF7240-B33F-45C6-AAC6-AFC0E68E5D84}" type="presParOf" srcId="{94EB4BF8-1F74-D340-A167-06D9E5AFB5AE}" destId="{51359425-887C-3B42-AD59-1B024DD0290B}" srcOrd="3" destOrd="0" presId="urn:microsoft.com/office/officeart/2008/layout/CaptionedPictures"/>
    <dgm:cxn modelId="{46923381-1A38-4EAA-A7AF-07318559A8CE}" type="presParOf" srcId="{94EB4BF8-1F74-D340-A167-06D9E5AFB5AE}" destId="{5835BBAB-EEF9-D34E-B3E7-AF3E821D5DBD}" srcOrd="4" destOrd="0" presId="urn:microsoft.com/office/officeart/2008/layout/CaptionedPictures"/>
    <dgm:cxn modelId="{5607A662-BBD3-431E-8F17-A3F430F770E3}" type="presParOf" srcId="{5835BBAB-EEF9-D34E-B3E7-AF3E821D5DBD}" destId="{4E5B9176-8F41-D94D-A25C-756D1E8D452D}" srcOrd="0" destOrd="0" presId="urn:microsoft.com/office/officeart/2008/layout/CaptionedPictures"/>
    <dgm:cxn modelId="{87A869C6-7EFA-4CBB-AE3A-9C3567FF4B09}" type="presParOf" srcId="{5835BBAB-EEF9-D34E-B3E7-AF3E821D5DBD}" destId="{650647AE-D70F-9744-888E-E61D9945EC04}" srcOrd="1" destOrd="0" presId="urn:microsoft.com/office/officeart/2008/layout/CaptionedPictures"/>
    <dgm:cxn modelId="{350A43C8-1914-4F2E-97BA-0621924F07D8}" type="presParOf" srcId="{5835BBAB-EEF9-D34E-B3E7-AF3E821D5DBD}" destId="{EDB0F7AE-CB4C-4442-9D03-5B9FF96AEA73}" srcOrd="2" destOrd="0" presId="urn:microsoft.com/office/officeart/2008/layout/CaptionedPictures"/>
    <dgm:cxn modelId="{6E8A841D-72FD-4D74-B7B9-A517C350F5AA}" type="presParOf" srcId="{EDB0F7AE-CB4C-4442-9D03-5B9FF96AEA73}" destId="{0B47DF83-BD68-4444-9928-638600A827BD}" srcOrd="0" destOrd="0" presId="urn:microsoft.com/office/officeart/2008/layout/CaptionedPictures"/>
    <dgm:cxn modelId="{1D5D8D91-DF6F-446A-9E4E-4E85E3C6C86A}" type="presParOf" srcId="{EDB0F7AE-CB4C-4442-9D03-5B9FF96AEA73}" destId="{15D34EB7-174F-DB40-9FEC-7F10EE7384A5}"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5D6CE-BC92-3D48-957F-055C4D20A37D}">
      <dsp:nvSpPr>
        <dsp:cNvPr id="0" name=""/>
        <dsp:cNvSpPr/>
      </dsp:nvSpPr>
      <dsp:spPr>
        <a:xfrm rot="5400000">
          <a:off x="530544" y="1016586"/>
          <a:ext cx="1596307" cy="2656219"/>
        </a:xfrm>
        <a:prstGeom prst="corner">
          <a:avLst>
            <a:gd name="adj1" fmla="val 16120"/>
            <a:gd name="adj2" fmla="val 16110"/>
          </a:avLst>
        </a:prstGeom>
        <a:solidFill>
          <a:schemeClr val="accent1"/>
        </a:solidFill>
        <a:ln w="12700" cap="flat" cmpd="sng" algn="ctr">
          <a:solidFill>
            <a:schemeClr val="accent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5EB609AA-60FC-4E49-9133-A3F2757CDAAB}">
      <dsp:nvSpPr>
        <dsp:cNvPr id="0" name=""/>
        <dsp:cNvSpPr/>
      </dsp:nvSpPr>
      <dsp:spPr>
        <a:xfrm>
          <a:off x="264080" y="1810223"/>
          <a:ext cx="2398049" cy="210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1" kern="1200" dirty="0" smtClean="0">
              <a:solidFill>
                <a:schemeClr val="bg1"/>
              </a:solidFill>
            </a:rPr>
            <a:t>Background Introduction </a:t>
          </a:r>
          <a:endParaRPr lang="en-US" sz="2800" b="1" kern="1200" dirty="0">
            <a:solidFill>
              <a:schemeClr val="bg1"/>
            </a:solidFill>
          </a:endParaRPr>
        </a:p>
      </dsp:txBody>
      <dsp:txXfrm>
        <a:off x="264080" y="1810223"/>
        <a:ext cx="2398049" cy="2102031"/>
      </dsp:txXfrm>
    </dsp:sp>
    <dsp:sp modelId="{B3EF9507-A500-BA4C-B2F0-409622E07F8A}">
      <dsp:nvSpPr>
        <dsp:cNvPr id="0" name=""/>
        <dsp:cNvSpPr/>
      </dsp:nvSpPr>
      <dsp:spPr>
        <a:xfrm>
          <a:off x="2209668" y="821032"/>
          <a:ext cx="452462" cy="452462"/>
        </a:xfrm>
        <a:prstGeom prst="triangle">
          <a:avLst>
            <a:gd name="adj" fmla="val 100000"/>
          </a:avLst>
        </a:prstGeom>
        <a:solidFill>
          <a:schemeClr val="dk1">
            <a:shade val="80000"/>
            <a:lumMod val="90000"/>
          </a:schemeClr>
        </a:solidFill>
        <a:ln w="12700" cap="flat" cmpd="sng" algn="ctr">
          <a:solidFill>
            <a:schemeClr val="dk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dk1"/>
        </a:lnRef>
        <a:fillRef idx="3">
          <a:schemeClr val="dk1"/>
        </a:fillRef>
        <a:effectRef idx="2">
          <a:schemeClr val="dk1"/>
        </a:effectRef>
        <a:fontRef idx="minor">
          <a:schemeClr val="lt1"/>
        </a:fontRef>
      </dsp:style>
    </dsp:sp>
    <dsp:sp modelId="{B569E848-B541-6F40-905C-B1C3DA369482}">
      <dsp:nvSpPr>
        <dsp:cNvPr id="0" name=""/>
        <dsp:cNvSpPr/>
      </dsp:nvSpPr>
      <dsp:spPr>
        <a:xfrm rot="5400000">
          <a:off x="3466225" y="290149"/>
          <a:ext cx="1596307" cy="2656219"/>
        </a:xfrm>
        <a:prstGeom prst="corner">
          <a:avLst>
            <a:gd name="adj1" fmla="val 16120"/>
            <a:gd name="adj2" fmla="val 16110"/>
          </a:avLst>
        </a:prstGeom>
        <a:solidFill>
          <a:schemeClr val="accent1">
            <a:lumMod val="75000"/>
          </a:schemeClr>
        </a:solidFill>
        <a:ln w="12700" cap="flat" cmpd="sng" algn="ctr">
          <a:solidFill>
            <a:schemeClr val="accent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F3DE65E8-F486-B341-B4BB-4EC79098F328}">
      <dsp:nvSpPr>
        <dsp:cNvPr id="0" name=""/>
        <dsp:cNvSpPr/>
      </dsp:nvSpPr>
      <dsp:spPr>
        <a:xfrm>
          <a:off x="3199761" y="1083786"/>
          <a:ext cx="2398049" cy="210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1" kern="1200" dirty="0" smtClean="0">
              <a:solidFill>
                <a:srgbClr val="FFFFFF"/>
              </a:solidFill>
            </a:rPr>
            <a:t>Related </a:t>
          </a:r>
          <a:r>
            <a:rPr lang="en-US" sz="2800" b="1" kern="1200" dirty="0" smtClean="0">
              <a:solidFill>
                <a:srgbClr val="FFFFFF"/>
              </a:solidFill>
            </a:rPr>
            <a:t>Work</a:t>
          </a:r>
          <a:endParaRPr lang="en-US" sz="2800" b="1" kern="1200" dirty="0">
            <a:solidFill>
              <a:srgbClr val="FFFFFF"/>
            </a:solidFill>
          </a:endParaRPr>
        </a:p>
      </dsp:txBody>
      <dsp:txXfrm>
        <a:off x="3199761" y="1083786"/>
        <a:ext cx="2398049" cy="2102031"/>
      </dsp:txXfrm>
    </dsp:sp>
    <dsp:sp modelId="{C6886F11-A63A-AD4F-8A35-EF919F90DB0D}">
      <dsp:nvSpPr>
        <dsp:cNvPr id="0" name=""/>
        <dsp:cNvSpPr/>
      </dsp:nvSpPr>
      <dsp:spPr>
        <a:xfrm>
          <a:off x="5145349" y="94595"/>
          <a:ext cx="452462" cy="452462"/>
        </a:xfrm>
        <a:prstGeom prst="triangle">
          <a:avLst>
            <a:gd name="adj" fmla="val 100000"/>
          </a:avLst>
        </a:prstGeom>
        <a:solidFill>
          <a:schemeClr val="dk1">
            <a:shade val="80000"/>
            <a:lumMod val="90000"/>
          </a:schemeClr>
        </a:solidFill>
        <a:ln w="12700" cap="flat" cmpd="sng" algn="ctr">
          <a:solidFill>
            <a:schemeClr val="dk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dk1"/>
        </a:lnRef>
        <a:fillRef idx="3">
          <a:schemeClr val="dk1"/>
        </a:fillRef>
        <a:effectRef idx="2">
          <a:schemeClr val="dk1"/>
        </a:effectRef>
        <a:fontRef idx="minor">
          <a:schemeClr val="lt1"/>
        </a:fontRef>
      </dsp:style>
    </dsp:sp>
    <dsp:sp modelId="{CAE949A3-A6D9-2F45-BC7E-5F9BC0445BCA}">
      <dsp:nvSpPr>
        <dsp:cNvPr id="0" name=""/>
        <dsp:cNvSpPr/>
      </dsp:nvSpPr>
      <dsp:spPr>
        <a:xfrm rot="5400000">
          <a:off x="6401906" y="-407730"/>
          <a:ext cx="1596307" cy="2656219"/>
        </a:xfrm>
        <a:prstGeom prst="corner">
          <a:avLst>
            <a:gd name="adj1" fmla="val 16120"/>
            <a:gd name="adj2" fmla="val 16110"/>
          </a:avLst>
        </a:prstGeom>
        <a:solidFill>
          <a:schemeClr val="accent1">
            <a:lumMod val="50000"/>
          </a:schemeClr>
        </a:solidFill>
        <a:ln w="12700" cap="flat" cmpd="sng" algn="ctr">
          <a:solidFill>
            <a:schemeClr val="accent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5FA371FF-96E8-1341-87A3-9F5D857BAB83}">
      <dsp:nvSpPr>
        <dsp:cNvPr id="0" name=""/>
        <dsp:cNvSpPr/>
      </dsp:nvSpPr>
      <dsp:spPr>
        <a:xfrm>
          <a:off x="6101906" y="434451"/>
          <a:ext cx="2466298" cy="836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1" kern="1200" dirty="0" smtClean="0">
              <a:solidFill>
                <a:srgbClr val="FFFFFF"/>
              </a:solidFill>
            </a:rPr>
            <a:t>Project Details</a:t>
          </a:r>
          <a:br>
            <a:rPr lang="en-US" sz="2800" b="1" kern="1200" dirty="0" smtClean="0">
              <a:solidFill>
                <a:srgbClr val="FFFFFF"/>
              </a:solidFill>
            </a:rPr>
          </a:br>
          <a:r>
            <a:rPr lang="en-US" sz="2300" kern="1200" dirty="0" smtClean="0">
              <a:solidFill>
                <a:schemeClr val="accent3"/>
              </a:solidFill>
            </a:rPr>
            <a:t>- </a:t>
          </a:r>
          <a:r>
            <a:rPr lang="en-US" sz="2300" i="1" kern="1200" dirty="0" smtClean="0">
              <a:solidFill>
                <a:schemeClr val="accent3"/>
              </a:solidFill>
            </a:rPr>
            <a:t>Framework</a:t>
          </a:r>
          <a:br>
            <a:rPr lang="en-US" sz="2300" i="1" kern="1200" dirty="0" smtClean="0">
              <a:solidFill>
                <a:schemeClr val="accent3"/>
              </a:solidFill>
            </a:rPr>
          </a:br>
          <a:r>
            <a:rPr lang="en-US" sz="2300" i="1" kern="1200" dirty="0" smtClean="0">
              <a:solidFill>
                <a:schemeClr val="accent3"/>
              </a:solidFill>
            </a:rPr>
            <a:t>- Experiments</a:t>
          </a:r>
          <a:endParaRPr lang="en-US" sz="2300" i="1" kern="1200" dirty="0">
            <a:solidFill>
              <a:schemeClr val="accent3"/>
            </a:solidFill>
          </a:endParaRPr>
        </a:p>
      </dsp:txBody>
      <dsp:txXfrm>
        <a:off x="6101906" y="434451"/>
        <a:ext cx="2466298" cy="83667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90D91-1329-984F-B676-663C994D5494}">
      <dsp:nvSpPr>
        <dsp:cNvPr id="0" name=""/>
        <dsp:cNvSpPr/>
      </dsp:nvSpPr>
      <dsp:spPr>
        <a:xfrm>
          <a:off x="3517" y="313494"/>
          <a:ext cx="2151643" cy="3379860"/>
        </a:xfrm>
        <a:prstGeom prst="rect">
          <a:avLst/>
        </a:prstGeom>
        <a:solidFill>
          <a:schemeClr val="bg1">
            <a:lumMod val="50000"/>
          </a:schemeClr>
        </a:solidFill>
        <a:ln w="12700" cap="flat" cmpd="sng" algn="ctr">
          <a:no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89A2696A-7CE6-FB4F-8A50-4AB577B4130B}">
      <dsp:nvSpPr>
        <dsp:cNvPr id="0" name=""/>
        <dsp:cNvSpPr/>
      </dsp:nvSpPr>
      <dsp:spPr>
        <a:xfrm>
          <a:off x="81040" y="549991"/>
          <a:ext cx="1996596" cy="1593870"/>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colorTemperature colorTemp="11200"/>
                    </a14:imgEffect>
                    <a14:imgEffect>
                      <a14:saturation sat="0"/>
                    </a14:imgEffect>
                  </a14:imgLayer>
                </a14:imgProps>
              </a:ext>
            </a:extLst>
          </a:blip>
          <a:stretch>
            <a:fillRect/>
          </a:stretch>
        </a:blipFill>
        <a:ln w="9525" cap="flat" cmpd="sng" algn="ctr">
          <a:noFill/>
          <a:prstDash val="solid"/>
        </a:ln>
        <a:effectLst/>
      </dsp:spPr>
      <dsp:style>
        <a:lnRef idx="3">
          <a:scrgbClr r="0" g="0" b="0"/>
        </a:lnRef>
        <a:fillRef idx="1">
          <a:scrgbClr r="0" g="0" b="0"/>
        </a:fillRef>
        <a:effectRef idx="1">
          <a:scrgbClr r="0" g="0" b="0"/>
        </a:effectRef>
        <a:fontRef idx="minor"/>
      </dsp:style>
    </dsp:sp>
    <dsp:sp modelId="{1EB5219C-270D-C04F-A564-937A8E56268D}">
      <dsp:nvSpPr>
        <dsp:cNvPr id="0" name=""/>
        <dsp:cNvSpPr/>
      </dsp:nvSpPr>
      <dsp:spPr>
        <a:xfrm>
          <a:off x="109212" y="2208444"/>
          <a:ext cx="1940252" cy="128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bg1"/>
              </a:solidFill>
            </a:rPr>
            <a:t>Establish a new framework</a:t>
          </a:r>
          <a:r>
            <a:rPr lang="en-US" sz="1600" b="1" kern="1200" dirty="0" smtClean="0">
              <a:solidFill>
                <a:schemeClr val="bg1"/>
              </a:solidFill>
            </a:rPr>
            <a:t>- </a:t>
          </a:r>
          <a:r>
            <a:rPr lang="en-US" sz="1600" b="0" i="1" kern="1200" dirty="0" smtClean="0">
              <a:solidFill>
                <a:schemeClr val="bg1"/>
              </a:solidFill>
            </a:rPr>
            <a:t>Robust Activity Recognition with Motion Transition</a:t>
          </a:r>
          <a:endParaRPr lang="en-US" sz="1600" b="0" i="1" kern="1200" dirty="0">
            <a:solidFill>
              <a:schemeClr val="bg1"/>
            </a:solidFill>
          </a:endParaRPr>
        </a:p>
      </dsp:txBody>
      <dsp:txXfrm>
        <a:off x="109212" y="2208444"/>
        <a:ext cx="1940252" cy="1286416"/>
      </dsp:txXfrm>
    </dsp:sp>
    <dsp:sp modelId="{F3CA2041-B1BE-1F41-979C-227EB7605EFC}">
      <dsp:nvSpPr>
        <dsp:cNvPr id="0" name=""/>
        <dsp:cNvSpPr/>
      </dsp:nvSpPr>
      <dsp:spPr>
        <a:xfrm>
          <a:off x="2649124" y="306187"/>
          <a:ext cx="2218441" cy="3394475"/>
        </a:xfrm>
        <a:prstGeom prst="rect">
          <a:avLst/>
        </a:prstGeom>
        <a:solidFill>
          <a:schemeClr val="bg1">
            <a:lumMod val="50000"/>
          </a:schemeClr>
        </a:solidFill>
        <a:ln w="12700" cap="flat" cmpd="sng" algn="ctr">
          <a:no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45D85F2A-840C-3347-B21A-94ED2018B1C5}">
      <dsp:nvSpPr>
        <dsp:cNvPr id="0" name=""/>
        <dsp:cNvSpPr/>
      </dsp:nvSpPr>
      <dsp:spPr>
        <a:xfrm>
          <a:off x="2760046" y="542001"/>
          <a:ext cx="1996596" cy="1626068"/>
        </a:xfrm>
        <a:prstGeom prst="rect">
          <a:avLst/>
        </a:prstGeom>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tretch>
            <a:fillRect/>
          </a:stretch>
        </a:blipFill>
        <a:ln w="50800" cap="flat" cmpd="sng" algn="ctr">
          <a:noFill/>
          <a:prstDash val="solid"/>
        </a:ln>
        <a:effectLst/>
      </dsp:spPr>
      <dsp:style>
        <a:lnRef idx="3">
          <a:scrgbClr r="0" g="0" b="0"/>
        </a:lnRef>
        <a:fillRef idx="1">
          <a:scrgbClr r="0" g="0" b="0"/>
        </a:fillRef>
        <a:effectRef idx="1">
          <a:scrgbClr r="0" g="0" b="0"/>
        </a:effectRef>
        <a:fontRef idx="minor"/>
      </dsp:style>
    </dsp:sp>
    <dsp:sp modelId="{E2F8FEE4-EB63-9341-9083-C1A5B880434E}">
      <dsp:nvSpPr>
        <dsp:cNvPr id="0" name=""/>
        <dsp:cNvSpPr/>
      </dsp:nvSpPr>
      <dsp:spPr>
        <a:xfrm>
          <a:off x="2794228" y="2364717"/>
          <a:ext cx="1928233" cy="704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FFFFFF"/>
              </a:solidFill>
            </a:rPr>
            <a:t>Construct a new dataset- </a:t>
          </a:r>
          <a:r>
            <a:rPr lang="en-US" sz="1600" b="0" i="1" kern="1200" dirty="0" smtClean="0">
              <a:solidFill>
                <a:srgbClr val="FFFFFF"/>
              </a:solidFill>
            </a:rPr>
            <a:t>Diversified Age Group Dataset</a:t>
          </a:r>
          <a:endParaRPr lang="en-US" sz="1600" b="0" i="1" kern="1200" dirty="0">
            <a:solidFill>
              <a:srgbClr val="FFFFFF"/>
            </a:solidFill>
          </a:endParaRPr>
        </a:p>
      </dsp:txBody>
      <dsp:txXfrm>
        <a:off x="2794228" y="2364717"/>
        <a:ext cx="1928233" cy="704681"/>
      </dsp:txXfrm>
    </dsp:sp>
    <dsp:sp modelId="{4E5B9176-8F41-D94D-A25C-756D1E8D452D}">
      <dsp:nvSpPr>
        <dsp:cNvPr id="0" name=""/>
        <dsp:cNvSpPr/>
      </dsp:nvSpPr>
      <dsp:spPr>
        <a:xfrm>
          <a:off x="5361528" y="292367"/>
          <a:ext cx="2218441" cy="3422114"/>
        </a:xfrm>
        <a:prstGeom prst="rect">
          <a:avLst/>
        </a:prstGeom>
        <a:solidFill>
          <a:schemeClr val="accent1">
            <a:shade val="80000"/>
            <a:lumMod val="90000"/>
          </a:schemeClr>
        </a:solidFill>
        <a:ln w="12700" cap="flat" cmpd="sng" algn="ctr">
          <a:solidFill>
            <a:schemeClr val="accent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650647AE-D70F-9744-888E-E61D9945EC04}">
      <dsp:nvSpPr>
        <dsp:cNvPr id="0" name=""/>
        <dsp:cNvSpPr/>
      </dsp:nvSpPr>
      <dsp:spPr>
        <a:xfrm>
          <a:off x="5485907" y="526385"/>
          <a:ext cx="1996596" cy="1630428"/>
        </a:xfrm>
        <a:prstGeom prst="rect">
          <a:avLst/>
        </a:prstGeom>
        <a:blipFill rotWithShape="1">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w="50800" cap="flat" cmpd="sng" algn="ctr">
          <a:noFill/>
          <a:prstDash val="solid"/>
        </a:ln>
        <a:effectLst/>
      </dsp:spPr>
      <dsp:style>
        <a:lnRef idx="3">
          <a:scrgbClr r="0" g="0" b="0"/>
        </a:lnRef>
        <a:fillRef idx="1">
          <a:scrgbClr r="0" g="0" b="0"/>
        </a:fillRef>
        <a:effectRef idx="1">
          <a:scrgbClr r="0" g="0" b="0"/>
        </a:effectRef>
        <a:fontRef idx="minor"/>
      </dsp:style>
    </dsp:sp>
    <dsp:sp modelId="{15D34EB7-174F-DB40-9FEC-7F10EE7384A5}">
      <dsp:nvSpPr>
        <dsp:cNvPr id="0" name=""/>
        <dsp:cNvSpPr/>
      </dsp:nvSpPr>
      <dsp:spPr>
        <a:xfrm>
          <a:off x="5472450" y="2356444"/>
          <a:ext cx="1996596" cy="55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FFFFFF"/>
              </a:solidFill>
            </a:rPr>
            <a:t>Experiments and Result Analysis</a:t>
          </a:r>
          <a:endParaRPr lang="en-US" sz="1800" b="1" kern="1200" dirty="0">
            <a:solidFill>
              <a:srgbClr val="FFFFFF"/>
            </a:solidFill>
          </a:endParaRPr>
        </a:p>
      </dsp:txBody>
      <dsp:txXfrm>
        <a:off x="5472450" y="2356444"/>
        <a:ext cx="1996596" cy="5597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7A2F2-B571-3B47-921E-BDA0D9F63F90}">
      <dsp:nvSpPr>
        <dsp:cNvPr id="0" name=""/>
        <dsp:cNvSpPr/>
      </dsp:nvSpPr>
      <dsp:spPr>
        <a:xfrm>
          <a:off x="2353929" y="248351"/>
          <a:ext cx="3689867" cy="115308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1022"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Performance Testing Using </a:t>
          </a:r>
          <a:r>
            <a:rPr lang="en-US" sz="2000" b="1" kern="1200" dirty="0" smtClean="0"/>
            <a:t>Benchmark Datasets</a:t>
          </a:r>
          <a:endParaRPr lang="en-US" sz="2000" b="1" kern="1200" dirty="0"/>
        </a:p>
      </dsp:txBody>
      <dsp:txXfrm>
        <a:off x="2353929" y="248351"/>
        <a:ext cx="3689867" cy="1153083"/>
      </dsp:txXfrm>
    </dsp:sp>
    <dsp:sp modelId="{2ADBDF9A-F7D5-554F-8B1D-AE66DA476C3B}">
      <dsp:nvSpPr>
        <dsp:cNvPr id="0" name=""/>
        <dsp:cNvSpPr/>
      </dsp:nvSpPr>
      <dsp:spPr>
        <a:xfrm>
          <a:off x="1186131" y="106857"/>
          <a:ext cx="1376584" cy="1210737"/>
        </a:xfrm>
        <a:prstGeom prst="rect">
          <a:avLst/>
        </a:prstGeom>
        <a:blipFill rotWithShape="1">
          <a:blip xmlns:r="http://schemas.openxmlformats.org/officeDocument/2006/relationships" r:embed="rId1"/>
          <a:stretch>
            <a:fillRect/>
          </a:stretch>
        </a:blipFill>
        <a:ln>
          <a:solidFill>
            <a:schemeClr val="bg1">
              <a:lumMod val="50000"/>
            </a:schemeClr>
          </a:solid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1">
          <a:scrgbClr r="0" g="0" b="0"/>
        </a:fillRef>
        <a:effectRef idx="2">
          <a:scrgbClr r="0" g="0" b="0"/>
        </a:effectRef>
        <a:fontRef idx="minor"/>
      </dsp:style>
    </dsp:sp>
    <dsp:sp modelId="{B9AC39BB-E36E-E148-8352-10E25853CE04}">
      <dsp:nvSpPr>
        <dsp:cNvPr id="0" name=""/>
        <dsp:cNvSpPr/>
      </dsp:nvSpPr>
      <dsp:spPr>
        <a:xfrm>
          <a:off x="2358151" y="1699955"/>
          <a:ext cx="3689867" cy="115308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1022"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Performance Testing Using the new </a:t>
          </a:r>
          <a:r>
            <a:rPr lang="en-US" sz="2000" b="1" kern="1200" dirty="0" smtClean="0"/>
            <a:t>Diversified Age Group Dataset</a:t>
          </a:r>
          <a:endParaRPr lang="en-US" sz="2000" b="1" kern="1200" dirty="0"/>
        </a:p>
      </dsp:txBody>
      <dsp:txXfrm>
        <a:off x="2358151" y="1699955"/>
        <a:ext cx="3689867" cy="1153083"/>
      </dsp:txXfrm>
    </dsp:sp>
    <dsp:sp modelId="{CC4E8459-3A4C-1142-8690-17E69CF102F9}">
      <dsp:nvSpPr>
        <dsp:cNvPr id="0" name=""/>
        <dsp:cNvSpPr/>
      </dsp:nvSpPr>
      <dsp:spPr>
        <a:xfrm>
          <a:off x="1161085" y="1564019"/>
          <a:ext cx="1393470" cy="1210737"/>
        </a:xfrm>
        <a:prstGeom prst="rect">
          <a:avLst/>
        </a:prstGeom>
        <a:blipFill rotWithShape="1">
          <a:blip xmlns:r="http://schemas.openxmlformats.org/officeDocument/2006/relationships" r:embed="rId2"/>
          <a:stretch>
            <a:fillRect/>
          </a:stretch>
        </a:blipFill>
        <a:ln>
          <a:solidFill>
            <a:srgbClr val="7F7F7F"/>
          </a:solid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1">
          <a:scrgbClr r="0" g="0" b="0"/>
        </a:fillRef>
        <a:effectRef idx="2">
          <a:scrgbClr r="0" g="0" b="0"/>
        </a:effectRef>
        <a:fontRef idx="minor"/>
      </dsp:style>
    </dsp:sp>
    <dsp:sp modelId="{95CB26F5-3AF8-F841-A799-C8653F04FFE6}">
      <dsp:nvSpPr>
        <dsp:cNvPr id="0" name=""/>
        <dsp:cNvSpPr/>
      </dsp:nvSpPr>
      <dsp:spPr>
        <a:xfrm>
          <a:off x="2350686" y="3151560"/>
          <a:ext cx="3689867" cy="115308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1022"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Performance Testing for </a:t>
          </a:r>
          <a:r>
            <a:rPr lang="en-US" sz="2000" b="1" kern="1200" dirty="0" smtClean="0"/>
            <a:t>Motion Transition Recognition</a:t>
          </a:r>
          <a:endParaRPr lang="en-US" sz="2000" b="1" kern="1200" dirty="0"/>
        </a:p>
      </dsp:txBody>
      <dsp:txXfrm>
        <a:off x="2350686" y="3151560"/>
        <a:ext cx="3689867" cy="1153083"/>
      </dsp:txXfrm>
    </dsp:sp>
    <dsp:sp modelId="{4E0FDC8D-934D-DF4F-B4DC-10AA5CBA600B}">
      <dsp:nvSpPr>
        <dsp:cNvPr id="0" name=""/>
        <dsp:cNvSpPr/>
      </dsp:nvSpPr>
      <dsp:spPr>
        <a:xfrm>
          <a:off x="1183869" y="3015623"/>
          <a:ext cx="1363613" cy="1210737"/>
        </a:xfrm>
        <a:prstGeom prst="rect">
          <a:avLst/>
        </a:prstGeom>
        <a:blipFill rotWithShape="1">
          <a:blip xmlns:r="http://schemas.openxmlformats.org/officeDocument/2006/relationships" r:embed="rId3"/>
          <a:stretch>
            <a:fillRect/>
          </a:stretch>
        </a:blipFill>
        <a:ln>
          <a:solidFill>
            <a:srgbClr val="7F7F7F"/>
          </a:solid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1">
          <a:scrgbClr r="0" g="0" b="0"/>
        </a:fillRef>
        <a:effectRef idx="2">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7A2F2-B571-3B47-921E-BDA0D9F63F90}">
      <dsp:nvSpPr>
        <dsp:cNvPr id="0" name=""/>
        <dsp:cNvSpPr/>
      </dsp:nvSpPr>
      <dsp:spPr>
        <a:xfrm>
          <a:off x="2353929" y="248351"/>
          <a:ext cx="3689867" cy="1153083"/>
        </a:xfrm>
        <a:prstGeom prst="rect">
          <a:avLst/>
        </a:prstGeom>
        <a:solidFill>
          <a:schemeClr val="bg1">
            <a:lumMod val="85000"/>
            <a:alpha val="40000"/>
          </a:schemeClr>
        </a:solidFill>
        <a:ln w="12700" cap="flat" cmpd="sng" algn="ctr">
          <a:solidFill>
            <a:srgbClr val="7F7F7F"/>
          </a:solidFill>
          <a:prstDash val="solid"/>
        </a:ln>
        <a:effectLst/>
      </dsp:spPr>
      <dsp:style>
        <a:lnRef idx="1">
          <a:scrgbClr r="0" g="0" b="0"/>
        </a:lnRef>
        <a:fillRef idx="1">
          <a:scrgbClr r="0" g="0" b="0"/>
        </a:fillRef>
        <a:effectRef idx="0">
          <a:scrgbClr r="0" g="0" b="0"/>
        </a:effectRef>
        <a:fontRef idx="minor"/>
      </dsp:style>
      <dsp:txBody>
        <a:bodyPr spcFirstLastPara="0" vert="horz" wrap="square" lIns="781022"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bg1">
                  <a:lumMod val="75000"/>
                </a:schemeClr>
              </a:solidFill>
            </a:rPr>
            <a:t>Performance Testing Using </a:t>
          </a:r>
          <a:r>
            <a:rPr lang="en-US" sz="2000" b="1" kern="1200" dirty="0" smtClean="0">
              <a:solidFill>
                <a:schemeClr val="bg1">
                  <a:lumMod val="75000"/>
                </a:schemeClr>
              </a:solidFill>
            </a:rPr>
            <a:t>Benchmark Datasets</a:t>
          </a:r>
          <a:endParaRPr lang="en-US" sz="2000" b="1" kern="1200" dirty="0">
            <a:solidFill>
              <a:schemeClr val="bg1">
                <a:lumMod val="75000"/>
              </a:schemeClr>
            </a:solidFill>
          </a:endParaRPr>
        </a:p>
      </dsp:txBody>
      <dsp:txXfrm>
        <a:off x="2353929" y="248351"/>
        <a:ext cx="3689867" cy="1153083"/>
      </dsp:txXfrm>
    </dsp:sp>
    <dsp:sp modelId="{2ADBDF9A-F7D5-554F-8B1D-AE66DA476C3B}">
      <dsp:nvSpPr>
        <dsp:cNvPr id="0" name=""/>
        <dsp:cNvSpPr/>
      </dsp:nvSpPr>
      <dsp:spPr>
        <a:xfrm>
          <a:off x="1186131" y="106857"/>
          <a:ext cx="1376584" cy="1210737"/>
        </a:xfrm>
        <a:prstGeom prst="rect">
          <a:avLst/>
        </a:prstGeom>
        <a:blipFill rotWithShape="1">
          <a:blip xmlns:r="http://schemas.openxmlformats.org/officeDocument/2006/relationships" r:embed="rId1">
            <a:grayscl/>
          </a:blip>
          <a:stretch>
            <a:fillRect/>
          </a:stretch>
        </a:blipFill>
        <a:ln>
          <a:solidFill>
            <a:schemeClr val="bg1">
              <a:lumMod val="50000"/>
            </a:schemeClr>
          </a:solid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1">
          <a:scrgbClr r="0" g="0" b="0"/>
        </a:fillRef>
        <a:effectRef idx="2">
          <a:scrgbClr r="0" g="0" b="0"/>
        </a:effectRef>
        <a:fontRef idx="minor"/>
      </dsp:style>
    </dsp:sp>
    <dsp:sp modelId="{B9AC39BB-E36E-E148-8352-10E25853CE04}">
      <dsp:nvSpPr>
        <dsp:cNvPr id="0" name=""/>
        <dsp:cNvSpPr/>
      </dsp:nvSpPr>
      <dsp:spPr>
        <a:xfrm>
          <a:off x="2358151" y="1699955"/>
          <a:ext cx="3689867" cy="115308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1022"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Performance Testing Using the new </a:t>
          </a:r>
          <a:r>
            <a:rPr lang="en-US" sz="2000" b="1" kern="1200" dirty="0" smtClean="0"/>
            <a:t>Diversified Age Group Dataset</a:t>
          </a:r>
          <a:endParaRPr lang="en-US" sz="2000" b="1" kern="1200" dirty="0"/>
        </a:p>
      </dsp:txBody>
      <dsp:txXfrm>
        <a:off x="2358151" y="1699955"/>
        <a:ext cx="3689867" cy="1153083"/>
      </dsp:txXfrm>
    </dsp:sp>
    <dsp:sp modelId="{CC4E8459-3A4C-1142-8690-17E69CF102F9}">
      <dsp:nvSpPr>
        <dsp:cNvPr id="0" name=""/>
        <dsp:cNvSpPr/>
      </dsp:nvSpPr>
      <dsp:spPr>
        <a:xfrm>
          <a:off x="1161085" y="1564019"/>
          <a:ext cx="1393470" cy="1210737"/>
        </a:xfrm>
        <a:prstGeom prst="rect">
          <a:avLst/>
        </a:prstGeom>
        <a:blipFill rotWithShape="1">
          <a:blip xmlns:r="http://schemas.openxmlformats.org/officeDocument/2006/relationships" r:embed="rId2"/>
          <a:stretch>
            <a:fillRect/>
          </a:stretch>
        </a:blipFill>
        <a:ln>
          <a:solidFill>
            <a:srgbClr val="7F7F7F"/>
          </a:solid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1">
          <a:scrgbClr r="0" g="0" b="0"/>
        </a:fillRef>
        <a:effectRef idx="2">
          <a:scrgbClr r="0" g="0" b="0"/>
        </a:effectRef>
        <a:fontRef idx="minor"/>
      </dsp:style>
    </dsp:sp>
    <dsp:sp modelId="{95CB26F5-3AF8-F841-A799-C8653F04FFE6}">
      <dsp:nvSpPr>
        <dsp:cNvPr id="0" name=""/>
        <dsp:cNvSpPr/>
      </dsp:nvSpPr>
      <dsp:spPr>
        <a:xfrm>
          <a:off x="2350686" y="3151560"/>
          <a:ext cx="3689867" cy="115308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1022"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Performance Testing for </a:t>
          </a:r>
          <a:r>
            <a:rPr lang="en-US" sz="2000" b="1" kern="1200" dirty="0" smtClean="0"/>
            <a:t>Motion Transition Recognition</a:t>
          </a:r>
          <a:endParaRPr lang="en-US" sz="2000" b="1" kern="1200" dirty="0"/>
        </a:p>
      </dsp:txBody>
      <dsp:txXfrm>
        <a:off x="2350686" y="3151560"/>
        <a:ext cx="3689867" cy="1153083"/>
      </dsp:txXfrm>
    </dsp:sp>
    <dsp:sp modelId="{4E0FDC8D-934D-DF4F-B4DC-10AA5CBA600B}">
      <dsp:nvSpPr>
        <dsp:cNvPr id="0" name=""/>
        <dsp:cNvSpPr/>
      </dsp:nvSpPr>
      <dsp:spPr>
        <a:xfrm>
          <a:off x="1183869" y="3015623"/>
          <a:ext cx="1363613" cy="1210737"/>
        </a:xfrm>
        <a:prstGeom prst="rect">
          <a:avLst/>
        </a:prstGeom>
        <a:blipFill rotWithShape="1">
          <a:blip xmlns:r="http://schemas.openxmlformats.org/officeDocument/2006/relationships" r:embed="rId3"/>
          <a:stretch>
            <a:fillRect/>
          </a:stretch>
        </a:blipFill>
        <a:ln>
          <a:solidFill>
            <a:srgbClr val="7F7F7F"/>
          </a:solid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1">
          <a:scrgbClr r="0" g="0" b="0"/>
        </a:fillRef>
        <a:effectRef idx="2">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7A2F2-B571-3B47-921E-BDA0D9F63F90}">
      <dsp:nvSpPr>
        <dsp:cNvPr id="0" name=""/>
        <dsp:cNvSpPr/>
      </dsp:nvSpPr>
      <dsp:spPr>
        <a:xfrm>
          <a:off x="2353929" y="248351"/>
          <a:ext cx="3689867" cy="1153083"/>
        </a:xfrm>
        <a:prstGeom prst="rect">
          <a:avLst/>
        </a:prstGeom>
        <a:solidFill>
          <a:schemeClr val="bg1">
            <a:lumMod val="85000"/>
            <a:alpha val="40000"/>
          </a:schemeClr>
        </a:solidFill>
        <a:ln w="12700" cap="flat" cmpd="sng" algn="ctr">
          <a:solidFill>
            <a:srgbClr val="7F7F7F"/>
          </a:solidFill>
          <a:prstDash val="solid"/>
        </a:ln>
        <a:effectLst/>
      </dsp:spPr>
      <dsp:style>
        <a:lnRef idx="1">
          <a:scrgbClr r="0" g="0" b="0"/>
        </a:lnRef>
        <a:fillRef idx="1">
          <a:scrgbClr r="0" g="0" b="0"/>
        </a:fillRef>
        <a:effectRef idx="0">
          <a:scrgbClr r="0" g="0" b="0"/>
        </a:effectRef>
        <a:fontRef idx="minor"/>
      </dsp:style>
      <dsp:txBody>
        <a:bodyPr spcFirstLastPara="0" vert="horz" wrap="square" lIns="781022"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chemeClr val="bg1">
                  <a:lumMod val="75000"/>
                </a:schemeClr>
              </a:solidFill>
            </a:rPr>
            <a:t>Performance Testing Using </a:t>
          </a:r>
          <a:r>
            <a:rPr lang="en-US" sz="2000" b="1" kern="1200" dirty="0" smtClean="0">
              <a:solidFill>
                <a:schemeClr val="bg1">
                  <a:lumMod val="75000"/>
                </a:schemeClr>
              </a:solidFill>
            </a:rPr>
            <a:t>Benchmark Datasets</a:t>
          </a:r>
          <a:endParaRPr lang="en-US" sz="2000" b="1" kern="1200" dirty="0">
            <a:solidFill>
              <a:schemeClr val="bg1">
                <a:lumMod val="75000"/>
              </a:schemeClr>
            </a:solidFill>
          </a:endParaRPr>
        </a:p>
      </dsp:txBody>
      <dsp:txXfrm>
        <a:off x="2353929" y="248351"/>
        <a:ext cx="3689867" cy="1153083"/>
      </dsp:txXfrm>
    </dsp:sp>
    <dsp:sp modelId="{2ADBDF9A-F7D5-554F-8B1D-AE66DA476C3B}">
      <dsp:nvSpPr>
        <dsp:cNvPr id="0" name=""/>
        <dsp:cNvSpPr/>
      </dsp:nvSpPr>
      <dsp:spPr>
        <a:xfrm>
          <a:off x="1186131" y="106857"/>
          <a:ext cx="1376584" cy="1210737"/>
        </a:xfrm>
        <a:prstGeom prst="rect">
          <a:avLst/>
        </a:prstGeom>
        <a:blipFill rotWithShape="1">
          <a:blip xmlns:r="http://schemas.openxmlformats.org/officeDocument/2006/relationships" r:embed="rId1">
            <a:grayscl/>
          </a:blip>
          <a:stretch>
            <a:fillRect/>
          </a:stretch>
        </a:blipFill>
        <a:ln>
          <a:solidFill>
            <a:schemeClr val="bg1">
              <a:lumMod val="50000"/>
            </a:schemeClr>
          </a:solid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1">
          <a:scrgbClr r="0" g="0" b="0"/>
        </a:fillRef>
        <a:effectRef idx="2">
          <a:scrgbClr r="0" g="0" b="0"/>
        </a:effectRef>
        <a:fontRef idx="minor"/>
      </dsp:style>
    </dsp:sp>
    <dsp:sp modelId="{B9AC39BB-E36E-E148-8352-10E25853CE04}">
      <dsp:nvSpPr>
        <dsp:cNvPr id="0" name=""/>
        <dsp:cNvSpPr/>
      </dsp:nvSpPr>
      <dsp:spPr>
        <a:xfrm>
          <a:off x="2358151" y="1699955"/>
          <a:ext cx="3689867" cy="1153083"/>
        </a:xfrm>
        <a:prstGeom prst="rect">
          <a:avLst/>
        </a:prstGeom>
        <a:solidFill>
          <a:srgbClr val="D9D9D9">
            <a:alpha val="40000"/>
          </a:srgbClr>
        </a:solidFill>
        <a:ln w="12700" cap="flat" cmpd="sng" algn="ctr">
          <a:solidFill>
            <a:srgbClr val="7F7F7F"/>
          </a:solidFill>
          <a:prstDash val="solid"/>
        </a:ln>
        <a:effectLst/>
      </dsp:spPr>
      <dsp:style>
        <a:lnRef idx="1">
          <a:scrgbClr r="0" g="0" b="0"/>
        </a:lnRef>
        <a:fillRef idx="1">
          <a:scrgbClr r="0" g="0" b="0"/>
        </a:fillRef>
        <a:effectRef idx="0">
          <a:scrgbClr r="0" g="0" b="0"/>
        </a:effectRef>
        <a:fontRef idx="minor"/>
      </dsp:style>
      <dsp:txBody>
        <a:bodyPr spcFirstLastPara="0" vert="horz" wrap="square" lIns="781022"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solidFill>
                <a:srgbClr val="BFBFBF"/>
              </a:solidFill>
            </a:rPr>
            <a:t>Performance Testing Using the new </a:t>
          </a:r>
          <a:r>
            <a:rPr lang="en-US" sz="2000" b="1" kern="1200" dirty="0" smtClean="0">
              <a:solidFill>
                <a:srgbClr val="BFBFBF"/>
              </a:solidFill>
            </a:rPr>
            <a:t>Diversified Age Group Dataset</a:t>
          </a:r>
          <a:endParaRPr lang="en-US" sz="2000" b="1" kern="1200" dirty="0">
            <a:solidFill>
              <a:srgbClr val="BFBFBF"/>
            </a:solidFill>
          </a:endParaRPr>
        </a:p>
      </dsp:txBody>
      <dsp:txXfrm>
        <a:off x="2358151" y="1699955"/>
        <a:ext cx="3689867" cy="1153083"/>
      </dsp:txXfrm>
    </dsp:sp>
    <dsp:sp modelId="{CC4E8459-3A4C-1142-8690-17E69CF102F9}">
      <dsp:nvSpPr>
        <dsp:cNvPr id="0" name=""/>
        <dsp:cNvSpPr/>
      </dsp:nvSpPr>
      <dsp:spPr>
        <a:xfrm>
          <a:off x="1161085" y="1564019"/>
          <a:ext cx="1393470" cy="1210737"/>
        </a:xfrm>
        <a:prstGeom prst="rect">
          <a:avLst/>
        </a:prstGeom>
        <a:blipFill rotWithShape="1">
          <a:blip xmlns:r="http://schemas.openxmlformats.org/officeDocument/2006/relationships" r:embed="rId2">
            <a:extLst>
              <a:ext uri="{BEBA8EAE-BF5A-486C-A8C5-ECC9F3942E4B}">
                <a14:imgProps xmlns:a14="http://schemas.microsoft.com/office/drawing/2010/main">
                  <a14:imgLayer r:embed="rId3">
                    <a14:imgEffect>
                      <a14:saturation sat="0"/>
                    </a14:imgEffect>
                  </a14:imgLayer>
                </a14:imgProps>
              </a:ext>
            </a:extLst>
          </a:blip>
          <a:stretch>
            <a:fillRect/>
          </a:stretch>
        </a:blipFill>
        <a:ln>
          <a:solidFill>
            <a:srgbClr val="7F7F7F"/>
          </a:solid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1">
          <a:scrgbClr r="0" g="0" b="0"/>
        </a:fillRef>
        <a:effectRef idx="2">
          <a:scrgbClr r="0" g="0" b="0"/>
        </a:effectRef>
        <a:fontRef idx="minor"/>
      </dsp:style>
    </dsp:sp>
    <dsp:sp modelId="{95CB26F5-3AF8-F841-A799-C8653F04FFE6}">
      <dsp:nvSpPr>
        <dsp:cNvPr id="0" name=""/>
        <dsp:cNvSpPr/>
      </dsp:nvSpPr>
      <dsp:spPr>
        <a:xfrm>
          <a:off x="2350686" y="3151560"/>
          <a:ext cx="3689867" cy="1153083"/>
        </a:xfrm>
        <a:prstGeom prst="rect">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1022"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Performance Testing for </a:t>
          </a:r>
          <a:r>
            <a:rPr lang="en-US" sz="2000" b="1" kern="1200" dirty="0" smtClean="0"/>
            <a:t>Motion Transition Recognition</a:t>
          </a:r>
          <a:endParaRPr lang="en-US" sz="2000" b="1" kern="1200" dirty="0"/>
        </a:p>
      </dsp:txBody>
      <dsp:txXfrm>
        <a:off x="2350686" y="3151560"/>
        <a:ext cx="3689867" cy="1153083"/>
      </dsp:txXfrm>
    </dsp:sp>
    <dsp:sp modelId="{4E0FDC8D-934D-DF4F-B4DC-10AA5CBA600B}">
      <dsp:nvSpPr>
        <dsp:cNvPr id="0" name=""/>
        <dsp:cNvSpPr/>
      </dsp:nvSpPr>
      <dsp:spPr>
        <a:xfrm>
          <a:off x="1183869" y="3015623"/>
          <a:ext cx="1363613" cy="1210737"/>
        </a:xfrm>
        <a:prstGeom prst="rect">
          <a:avLst/>
        </a:prstGeom>
        <a:blipFill rotWithShape="1">
          <a:blip xmlns:r="http://schemas.openxmlformats.org/officeDocument/2006/relationships" r:embed="rId4"/>
          <a:stretch>
            <a:fillRect/>
          </a:stretch>
        </a:blipFill>
        <a:ln>
          <a:solidFill>
            <a:srgbClr val="7F7F7F"/>
          </a:solid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1">
          <a:scrgbClr r="0" g="0" b="0"/>
        </a:fillRef>
        <a:effectRef idx="2">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61DE2-EBB7-4D84-B0F7-D9C7E228B689}">
      <dsp:nvSpPr>
        <dsp:cNvPr id="0" name=""/>
        <dsp:cNvSpPr/>
      </dsp:nvSpPr>
      <dsp:spPr>
        <a:xfrm>
          <a:off x="1046705" y="1923707"/>
          <a:ext cx="1233016" cy="1058402"/>
        </a:xfrm>
        <a:prstGeom prst="hexagon">
          <a:avLst>
            <a:gd name="adj" fmla="val 25000"/>
            <a:gd name="vf" fmla="val 115470"/>
          </a:avLst>
        </a:prstGeom>
        <a:solidFill>
          <a:srgbClr val="4F81BD">
            <a:shade val="80000"/>
            <a:hueOff val="0"/>
            <a:satOff val="0"/>
            <a:lumOff val="0"/>
            <a:alphaOff val="0"/>
          </a:srgbClr>
        </a:solidFill>
        <a:ln w="25400" cap="flat" cmpd="sng" algn="ctr">
          <a:solidFill>
            <a:srgbClr val="4F81BD">
              <a:shade val="80000"/>
              <a:hueOff val="0"/>
              <a:satOff val="0"/>
              <a:lumOff val="0"/>
              <a:alphaOff val="0"/>
            </a:srgbClr>
          </a:solidFill>
          <a:prstDash val="solid"/>
        </a:ln>
        <a:effectLst>
          <a:glow rad="101600">
            <a:schemeClr val="bg2">
              <a:lumMod val="40000"/>
              <a:lumOff val="60000"/>
              <a:alpha val="75000"/>
            </a:schemeClr>
          </a:glow>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SG" sz="1200" kern="1200" dirty="0">
              <a:solidFill>
                <a:sysClr val="window" lastClr="FFFFFF"/>
              </a:solidFill>
              <a:latin typeface="Cambria"/>
              <a:ea typeface="+mn-ea"/>
              <a:cs typeface="+mn-cs"/>
            </a:rPr>
            <a:t>Home Installed Sensors</a:t>
          </a:r>
        </a:p>
      </dsp:txBody>
      <dsp:txXfrm>
        <a:off x="1237657" y="2087617"/>
        <a:ext cx="851113" cy="730582"/>
      </dsp:txXfrm>
    </dsp:sp>
    <dsp:sp modelId="{EADE365D-F351-4F27-8CBD-7E0B405D9DA5}">
      <dsp:nvSpPr>
        <dsp:cNvPr id="0" name=""/>
        <dsp:cNvSpPr/>
      </dsp:nvSpPr>
      <dsp:spPr>
        <a:xfrm>
          <a:off x="1085271" y="2391405"/>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CE71C16-86A7-4C6E-AB28-BA770E0E5E46}">
      <dsp:nvSpPr>
        <dsp:cNvPr id="0" name=""/>
        <dsp:cNvSpPr/>
      </dsp:nvSpPr>
      <dsp:spPr>
        <a:xfrm>
          <a:off x="0" y="1348379"/>
          <a:ext cx="1233016" cy="1058402"/>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rgbClr val="4F81B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0475AA69-4C54-45B5-993E-BFBA19D44796}">
      <dsp:nvSpPr>
        <dsp:cNvPr id="0" name=""/>
        <dsp:cNvSpPr/>
      </dsp:nvSpPr>
      <dsp:spPr>
        <a:xfrm>
          <a:off x="834866" y="2260013"/>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DA5CC62E-7D59-4AEE-89D9-F600D2CC8447}">
      <dsp:nvSpPr>
        <dsp:cNvPr id="0" name=""/>
        <dsp:cNvSpPr/>
      </dsp:nvSpPr>
      <dsp:spPr>
        <a:xfrm>
          <a:off x="2092325" y="1340271"/>
          <a:ext cx="1233016" cy="1058402"/>
        </a:xfrm>
        <a:prstGeom prst="hexagon">
          <a:avLst>
            <a:gd name="adj" fmla="val 25000"/>
            <a:gd name="vf" fmla="val 115470"/>
          </a:avLst>
        </a:prstGeom>
        <a:solidFill>
          <a:srgbClr val="4F81BD">
            <a:shade val="80000"/>
            <a:hueOff val="102082"/>
            <a:satOff val="-1464"/>
            <a:lumOff val="8538"/>
            <a:alphaOff val="0"/>
          </a:srgbClr>
        </a:solidFill>
        <a:ln w="25400" cap="flat" cmpd="sng" algn="ctr">
          <a:solidFill>
            <a:srgbClr val="4F81BD">
              <a:shade val="80000"/>
              <a:hueOff val="102082"/>
              <a:satOff val="-1464"/>
              <a:lumOff val="8538"/>
              <a:alphaOff val="0"/>
            </a:srgbClr>
          </a:solidFill>
          <a:prstDash val="solid"/>
        </a:ln>
        <a:effectLst>
          <a:glow rad="101600">
            <a:schemeClr val="bg2">
              <a:lumMod val="40000"/>
              <a:lumOff val="60000"/>
              <a:alpha val="75000"/>
            </a:schemeClr>
          </a:glow>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SG" sz="1200" kern="1200">
              <a:solidFill>
                <a:sysClr val="window" lastClr="FFFFFF"/>
              </a:solidFill>
              <a:latin typeface="Cambria"/>
              <a:ea typeface="+mn-ea"/>
              <a:cs typeface="+mn-cs"/>
            </a:rPr>
            <a:t>Online Information</a:t>
          </a:r>
        </a:p>
      </dsp:txBody>
      <dsp:txXfrm>
        <a:off x="2283277" y="1504181"/>
        <a:ext cx="851113" cy="730582"/>
      </dsp:txXfrm>
    </dsp:sp>
    <dsp:sp modelId="{E04DF68A-D72E-4579-BE61-6ADABBE0FB46}">
      <dsp:nvSpPr>
        <dsp:cNvPr id="0" name=""/>
        <dsp:cNvSpPr/>
      </dsp:nvSpPr>
      <dsp:spPr>
        <a:xfrm>
          <a:off x="2936968" y="2250788"/>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BC6FE861-0BBF-4B73-A451-DFF4FCB78864}">
      <dsp:nvSpPr>
        <dsp:cNvPr id="0" name=""/>
        <dsp:cNvSpPr/>
      </dsp:nvSpPr>
      <dsp:spPr>
        <a:xfrm>
          <a:off x="3143376" y="1922029"/>
          <a:ext cx="1233016" cy="1058402"/>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w="25400" cap="flat" cmpd="sng" algn="ctr">
          <a:solidFill>
            <a:srgbClr val="4F81BD">
              <a:shade val="80000"/>
              <a:hueOff val="102082"/>
              <a:satOff val="-1464"/>
              <a:lumOff val="8538"/>
              <a:alphaOff val="0"/>
            </a:srgbClr>
          </a:solidFill>
          <a:prstDash val="solid"/>
        </a:ln>
        <a:effectLst/>
      </dsp:spPr>
      <dsp:style>
        <a:lnRef idx="2">
          <a:scrgbClr r="0" g="0" b="0"/>
        </a:lnRef>
        <a:fillRef idx="1">
          <a:scrgbClr r="0" g="0" b="0"/>
        </a:fillRef>
        <a:effectRef idx="0">
          <a:scrgbClr r="0" g="0" b="0"/>
        </a:effectRef>
        <a:fontRef idx="minor"/>
      </dsp:style>
    </dsp:sp>
    <dsp:sp modelId="{76140A7D-0C38-4E01-B38D-2BEDCD474A52}">
      <dsp:nvSpPr>
        <dsp:cNvPr id="0" name=""/>
        <dsp:cNvSpPr/>
      </dsp:nvSpPr>
      <dsp:spPr>
        <a:xfrm>
          <a:off x="3171622" y="2396158"/>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98D4BFD-C2F2-4231-8F38-4C181EDA6640}">
      <dsp:nvSpPr>
        <dsp:cNvPr id="0" name=""/>
        <dsp:cNvSpPr/>
      </dsp:nvSpPr>
      <dsp:spPr>
        <a:xfrm>
          <a:off x="1046705" y="769975"/>
          <a:ext cx="1233016" cy="1058402"/>
        </a:xfrm>
        <a:prstGeom prst="hexagon">
          <a:avLst>
            <a:gd name="adj" fmla="val 25000"/>
            <a:gd name="vf" fmla="val 115470"/>
          </a:avLst>
        </a:prstGeom>
        <a:solidFill>
          <a:srgbClr val="4F81BD">
            <a:shade val="80000"/>
            <a:hueOff val="204164"/>
            <a:satOff val="-2928"/>
            <a:lumOff val="17077"/>
            <a:alphaOff val="0"/>
          </a:srgbClr>
        </a:solidFill>
        <a:ln w="25400" cap="flat" cmpd="sng" algn="ctr">
          <a:solidFill>
            <a:srgbClr val="4F81BD">
              <a:shade val="80000"/>
              <a:hueOff val="204164"/>
              <a:satOff val="-2928"/>
              <a:lumOff val="17077"/>
              <a:alphaOff val="0"/>
            </a:srgbClr>
          </a:solidFill>
          <a:prstDash val="solid"/>
        </a:ln>
        <a:effectLst>
          <a:glow rad="101600">
            <a:schemeClr val="bg2">
              <a:lumMod val="40000"/>
              <a:lumOff val="60000"/>
              <a:alpha val="40000"/>
            </a:schemeClr>
          </a:glow>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SG" sz="1200" kern="1200" dirty="0">
              <a:solidFill>
                <a:sysClr val="window" lastClr="FFFFFF"/>
              </a:solidFill>
              <a:latin typeface="Cambria"/>
              <a:ea typeface="+mn-ea"/>
              <a:cs typeface="+mn-cs"/>
            </a:rPr>
            <a:t>Smartphone</a:t>
          </a:r>
        </a:p>
      </dsp:txBody>
      <dsp:txXfrm>
        <a:off x="1237657" y="933885"/>
        <a:ext cx="851113" cy="730582"/>
      </dsp:txXfrm>
    </dsp:sp>
    <dsp:sp modelId="{DED2B867-7B5D-4C9C-8005-651C186A0342}">
      <dsp:nvSpPr>
        <dsp:cNvPr id="0" name=""/>
        <dsp:cNvSpPr/>
      </dsp:nvSpPr>
      <dsp:spPr>
        <a:xfrm>
          <a:off x="1885917" y="791781"/>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166842DF-7F5E-4C52-8318-03179FB6F86A}">
      <dsp:nvSpPr>
        <dsp:cNvPr id="0" name=""/>
        <dsp:cNvSpPr/>
      </dsp:nvSpPr>
      <dsp:spPr>
        <a:xfrm>
          <a:off x="2092325" y="186540"/>
          <a:ext cx="1233016" cy="1058402"/>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25400" cap="flat" cmpd="sng" algn="ctr">
          <a:solidFill>
            <a:srgbClr val="4F81BD">
              <a:shade val="80000"/>
              <a:hueOff val="204164"/>
              <a:satOff val="-2928"/>
              <a:lumOff val="17077"/>
              <a:alphaOff val="0"/>
            </a:srgbClr>
          </a:solidFill>
          <a:prstDash val="solid"/>
        </a:ln>
        <a:effectLst/>
      </dsp:spPr>
      <dsp:style>
        <a:lnRef idx="2">
          <a:scrgbClr r="0" g="0" b="0"/>
        </a:lnRef>
        <a:fillRef idx="1">
          <a:scrgbClr r="0" g="0" b="0"/>
        </a:fillRef>
        <a:effectRef idx="0">
          <a:scrgbClr r="0" g="0" b="0"/>
        </a:effectRef>
        <a:fontRef idx="minor"/>
      </dsp:style>
    </dsp:sp>
    <dsp:sp modelId="{6F3A9601-0C8B-45D4-9DE2-53EB0CB67436}">
      <dsp:nvSpPr>
        <dsp:cNvPr id="0" name=""/>
        <dsp:cNvSpPr/>
      </dsp:nvSpPr>
      <dsp:spPr>
        <a:xfrm>
          <a:off x="2120570" y="655637"/>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E6571797-B20F-49B5-AD4D-42BCCB775AA2}">
      <dsp:nvSpPr>
        <dsp:cNvPr id="0" name=""/>
        <dsp:cNvSpPr/>
      </dsp:nvSpPr>
      <dsp:spPr>
        <a:xfrm>
          <a:off x="3143376" y="768298"/>
          <a:ext cx="1233016" cy="1058402"/>
        </a:xfrm>
        <a:prstGeom prst="hexagon">
          <a:avLst>
            <a:gd name="adj" fmla="val 25000"/>
            <a:gd name="vf" fmla="val 115470"/>
          </a:avLst>
        </a:prstGeom>
        <a:solidFill>
          <a:srgbClr val="4F81BD">
            <a:shade val="80000"/>
            <a:hueOff val="306247"/>
            <a:satOff val="-4392"/>
            <a:lumOff val="25615"/>
            <a:alphaOff val="0"/>
          </a:srgbClr>
        </a:solidFill>
        <a:ln w="25400" cap="flat" cmpd="sng" algn="ctr">
          <a:solidFill>
            <a:srgbClr val="4F81BD">
              <a:shade val="80000"/>
              <a:hueOff val="306247"/>
              <a:satOff val="-4392"/>
              <a:lumOff val="25615"/>
              <a:alphaOff val="0"/>
            </a:srgbClr>
          </a:solidFill>
          <a:prstDash val="solid"/>
        </a:ln>
        <a:effectLst>
          <a:glow rad="101600">
            <a:schemeClr val="bg2">
              <a:lumMod val="40000"/>
              <a:lumOff val="60000"/>
              <a:alpha val="75000"/>
            </a:schemeClr>
          </a:glow>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SG" sz="1200" kern="1200">
              <a:solidFill>
                <a:sysClr val="window" lastClr="FFFFFF"/>
              </a:solidFill>
              <a:latin typeface="Cambria"/>
              <a:ea typeface="+mn-ea"/>
              <a:cs typeface="+mn-cs"/>
            </a:rPr>
            <a:t>Smartwatch</a:t>
          </a:r>
        </a:p>
      </dsp:txBody>
      <dsp:txXfrm>
        <a:off x="3334328" y="932208"/>
        <a:ext cx="851113" cy="730582"/>
      </dsp:txXfrm>
    </dsp:sp>
    <dsp:sp modelId="{E5A94FC6-09C6-4873-8B37-3ACD848AEA65}">
      <dsp:nvSpPr>
        <dsp:cNvPr id="0" name=""/>
        <dsp:cNvSpPr/>
      </dsp:nvSpPr>
      <dsp:spPr>
        <a:xfrm>
          <a:off x="4203662" y="1235438"/>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09359300-AF9D-40F6-812C-A589A4ABF260}">
      <dsp:nvSpPr>
        <dsp:cNvPr id="0" name=""/>
        <dsp:cNvSpPr/>
      </dsp:nvSpPr>
      <dsp:spPr>
        <a:xfrm>
          <a:off x="4198773" y="1350056"/>
          <a:ext cx="1233016" cy="1058402"/>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7000" r="-27000"/>
          </a:stretch>
        </a:blipFill>
        <a:ln w="25400" cap="flat" cmpd="sng" algn="ctr">
          <a:solidFill>
            <a:srgbClr val="4F81BD">
              <a:shade val="80000"/>
              <a:hueOff val="306247"/>
              <a:satOff val="-4392"/>
              <a:lumOff val="25615"/>
              <a:alphaOff val="0"/>
            </a:srgbClr>
          </a:solidFill>
          <a:prstDash val="solid"/>
        </a:ln>
        <a:effectLst/>
      </dsp:spPr>
      <dsp:style>
        <a:lnRef idx="2">
          <a:scrgbClr r="0" g="0" b="0"/>
        </a:lnRef>
        <a:fillRef idx="1">
          <a:scrgbClr r="0" g="0" b="0"/>
        </a:fillRef>
        <a:effectRef idx="0">
          <a:scrgbClr r="0" g="0" b="0"/>
        </a:effectRef>
        <a:fontRef idx="minor"/>
      </dsp:style>
    </dsp:sp>
    <dsp:sp modelId="{CAF1B68F-1D0C-4748-A102-F8E5703C7B20}">
      <dsp:nvSpPr>
        <dsp:cNvPr id="0" name=""/>
        <dsp:cNvSpPr/>
      </dsp:nvSpPr>
      <dsp:spPr>
        <a:xfrm>
          <a:off x="4447549" y="1368786"/>
          <a:ext cx="143942" cy="124123"/>
        </a:xfrm>
        <a:prstGeom prst="hexagon">
          <a:avLst>
            <a:gd name="adj" fmla="val 25000"/>
            <a:gd name="vf" fmla="val 115470"/>
          </a:avLst>
        </a:prstGeom>
        <a:solidFill>
          <a:sysClr val="window" lastClr="FFFFFF">
            <a:hueOff val="0"/>
            <a:satOff val="0"/>
            <a:lumOff val="0"/>
            <a:alphaOff val="0"/>
          </a:sysClr>
        </a:solidFill>
        <a:ln w="25400" cap="flat" cmpd="sng" algn="ctr">
          <a:solidFill>
            <a:srgbClr val="4F81B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90D91-1329-984F-B676-663C994D5494}">
      <dsp:nvSpPr>
        <dsp:cNvPr id="0" name=""/>
        <dsp:cNvSpPr/>
      </dsp:nvSpPr>
      <dsp:spPr>
        <a:xfrm>
          <a:off x="3517" y="313494"/>
          <a:ext cx="2151643" cy="3379860"/>
        </a:xfrm>
        <a:prstGeom prst="rect">
          <a:avLst/>
        </a:prstGeom>
        <a:solidFill>
          <a:schemeClr val="accent1">
            <a:shade val="80000"/>
            <a:lumMod val="90000"/>
          </a:schemeClr>
        </a:solidFill>
        <a:ln w="12700" cap="flat" cmpd="sng" algn="ctr">
          <a:solidFill>
            <a:schemeClr val="accent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89A2696A-7CE6-FB4F-8A50-4AB577B4130B}">
      <dsp:nvSpPr>
        <dsp:cNvPr id="0" name=""/>
        <dsp:cNvSpPr/>
      </dsp:nvSpPr>
      <dsp:spPr>
        <a:xfrm>
          <a:off x="81040" y="549991"/>
          <a:ext cx="1996596" cy="1593870"/>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tretch>
            <a:fillRect/>
          </a:stretch>
        </a:blipFill>
        <a:ln w="9525" cap="flat" cmpd="sng" algn="ctr">
          <a:noFill/>
          <a:prstDash val="solid"/>
        </a:ln>
        <a:effectLst/>
      </dsp:spPr>
      <dsp:style>
        <a:lnRef idx="3">
          <a:scrgbClr r="0" g="0" b="0"/>
        </a:lnRef>
        <a:fillRef idx="1">
          <a:scrgbClr r="0" g="0" b="0"/>
        </a:fillRef>
        <a:effectRef idx="1">
          <a:scrgbClr r="0" g="0" b="0"/>
        </a:effectRef>
        <a:fontRef idx="minor"/>
      </dsp:style>
    </dsp:sp>
    <dsp:sp modelId="{1EB5219C-270D-C04F-A564-937A8E56268D}">
      <dsp:nvSpPr>
        <dsp:cNvPr id="0" name=""/>
        <dsp:cNvSpPr/>
      </dsp:nvSpPr>
      <dsp:spPr>
        <a:xfrm>
          <a:off x="109212" y="2208444"/>
          <a:ext cx="1940252" cy="128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bg1"/>
              </a:solidFill>
            </a:rPr>
            <a:t>Establish a new framework</a:t>
          </a:r>
          <a:r>
            <a:rPr lang="en-US" sz="1600" b="1" kern="1200" dirty="0" smtClean="0">
              <a:solidFill>
                <a:schemeClr val="bg1"/>
              </a:solidFill>
            </a:rPr>
            <a:t>- </a:t>
          </a:r>
          <a:r>
            <a:rPr lang="en-US" sz="1600" b="0" i="1" kern="1200" dirty="0" smtClean="0">
              <a:solidFill>
                <a:schemeClr val="bg1"/>
              </a:solidFill>
            </a:rPr>
            <a:t>Robust Activity Recognition with Motion Transition</a:t>
          </a:r>
          <a:endParaRPr lang="en-US" sz="1600" b="0" i="1" kern="1200" dirty="0">
            <a:solidFill>
              <a:schemeClr val="bg1"/>
            </a:solidFill>
          </a:endParaRPr>
        </a:p>
      </dsp:txBody>
      <dsp:txXfrm>
        <a:off x="109212" y="2208444"/>
        <a:ext cx="1940252" cy="1286416"/>
      </dsp:txXfrm>
    </dsp:sp>
    <dsp:sp modelId="{F3CA2041-B1BE-1F41-979C-227EB7605EFC}">
      <dsp:nvSpPr>
        <dsp:cNvPr id="0" name=""/>
        <dsp:cNvSpPr/>
      </dsp:nvSpPr>
      <dsp:spPr>
        <a:xfrm>
          <a:off x="2649124" y="306187"/>
          <a:ext cx="2218441" cy="3394475"/>
        </a:xfrm>
        <a:prstGeom prst="rect">
          <a:avLst/>
        </a:prstGeom>
        <a:solidFill>
          <a:schemeClr val="accent1">
            <a:shade val="80000"/>
            <a:lumMod val="90000"/>
          </a:schemeClr>
        </a:solidFill>
        <a:ln w="12700" cap="flat" cmpd="sng" algn="ctr">
          <a:solidFill>
            <a:schemeClr val="accent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45D85F2A-840C-3347-B21A-94ED2018B1C5}">
      <dsp:nvSpPr>
        <dsp:cNvPr id="0" name=""/>
        <dsp:cNvSpPr/>
      </dsp:nvSpPr>
      <dsp:spPr>
        <a:xfrm>
          <a:off x="2760046" y="542001"/>
          <a:ext cx="1996596" cy="1626068"/>
        </a:xfrm>
        <a:prstGeom prst="rect">
          <a:avLst/>
        </a:prstGeom>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tretch>
            <a:fillRect/>
          </a:stretch>
        </a:blipFill>
        <a:ln w="50800" cap="flat" cmpd="sng" algn="ctr">
          <a:noFill/>
          <a:prstDash val="solid"/>
        </a:ln>
        <a:effectLst/>
      </dsp:spPr>
      <dsp:style>
        <a:lnRef idx="3">
          <a:scrgbClr r="0" g="0" b="0"/>
        </a:lnRef>
        <a:fillRef idx="1">
          <a:scrgbClr r="0" g="0" b="0"/>
        </a:fillRef>
        <a:effectRef idx="1">
          <a:scrgbClr r="0" g="0" b="0"/>
        </a:effectRef>
        <a:fontRef idx="minor"/>
      </dsp:style>
    </dsp:sp>
    <dsp:sp modelId="{E2F8FEE4-EB63-9341-9083-C1A5B880434E}">
      <dsp:nvSpPr>
        <dsp:cNvPr id="0" name=""/>
        <dsp:cNvSpPr/>
      </dsp:nvSpPr>
      <dsp:spPr>
        <a:xfrm>
          <a:off x="2794228" y="2364717"/>
          <a:ext cx="1928233" cy="704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FFFFFF"/>
              </a:solidFill>
            </a:rPr>
            <a:t>Construct a new dataset- </a:t>
          </a:r>
          <a:r>
            <a:rPr lang="en-US" sz="1600" b="0" i="1" kern="1200" dirty="0" smtClean="0">
              <a:solidFill>
                <a:srgbClr val="FFFFFF"/>
              </a:solidFill>
            </a:rPr>
            <a:t>Diversified Age Group Dataset</a:t>
          </a:r>
          <a:endParaRPr lang="en-US" sz="1600" b="0" i="1" kern="1200" dirty="0">
            <a:solidFill>
              <a:srgbClr val="FFFFFF"/>
            </a:solidFill>
          </a:endParaRPr>
        </a:p>
      </dsp:txBody>
      <dsp:txXfrm>
        <a:off x="2794228" y="2364717"/>
        <a:ext cx="1928233" cy="704681"/>
      </dsp:txXfrm>
    </dsp:sp>
    <dsp:sp modelId="{4E5B9176-8F41-D94D-A25C-756D1E8D452D}">
      <dsp:nvSpPr>
        <dsp:cNvPr id="0" name=""/>
        <dsp:cNvSpPr/>
      </dsp:nvSpPr>
      <dsp:spPr>
        <a:xfrm>
          <a:off x="5361528" y="292367"/>
          <a:ext cx="2218441" cy="3422114"/>
        </a:xfrm>
        <a:prstGeom prst="rect">
          <a:avLst/>
        </a:prstGeom>
        <a:solidFill>
          <a:schemeClr val="accent1">
            <a:shade val="80000"/>
            <a:lumMod val="90000"/>
          </a:schemeClr>
        </a:solidFill>
        <a:ln w="12700" cap="flat" cmpd="sng" algn="ctr">
          <a:solidFill>
            <a:schemeClr val="accent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650647AE-D70F-9744-888E-E61D9945EC04}">
      <dsp:nvSpPr>
        <dsp:cNvPr id="0" name=""/>
        <dsp:cNvSpPr/>
      </dsp:nvSpPr>
      <dsp:spPr>
        <a:xfrm>
          <a:off x="5485907" y="526385"/>
          <a:ext cx="1996596" cy="1630428"/>
        </a:xfrm>
        <a:prstGeom prst="rect">
          <a:avLst/>
        </a:prstGeom>
        <a:blipFill rotWithShape="1">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w="50800" cap="flat" cmpd="sng" algn="ctr">
          <a:noFill/>
          <a:prstDash val="solid"/>
        </a:ln>
        <a:effectLst/>
      </dsp:spPr>
      <dsp:style>
        <a:lnRef idx="3">
          <a:scrgbClr r="0" g="0" b="0"/>
        </a:lnRef>
        <a:fillRef idx="1">
          <a:scrgbClr r="0" g="0" b="0"/>
        </a:fillRef>
        <a:effectRef idx="1">
          <a:scrgbClr r="0" g="0" b="0"/>
        </a:effectRef>
        <a:fontRef idx="minor"/>
      </dsp:style>
    </dsp:sp>
    <dsp:sp modelId="{15D34EB7-174F-DB40-9FEC-7F10EE7384A5}">
      <dsp:nvSpPr>
        <dsp:cNvPr id="0" name=""/>
        <dsp:cNvSpPr/>
      </dsp:nvSpPr>
      <dsp:spPr>
        <a:xfrm>
          <a:off x="5472450" y="2356444"/>
          <a:ext cx="1996596" cy="55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FFFFFF"/>
              </a:solidFill>
            </a:rPr>
            <a:t>Experiments and Result Analysis</a:t>
          </a:r>
          <a:endParaRPr lang="en-US" sz="1800" b="1" kern="1200" dirty="0">
            <a:solidFill>
              <a:srgbClr val="FFFFFF"/>
            </a:solidFill>
          </a:endParaRPr>
        </a:p>
      </dsp:txBody>
      <dsp:txXfrm>
        <a:off x="5472450" y="2356444"/>
        <a:ext cx="1996596" cy="5597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13DC3-4A6F-4E42-A0FF-951605D1305D}">
      <dsp:nvSpPr>
        <dsp:cNvPr id="0" name=""/>
        <dsp:cNvSpPr/>
      </dsp:nvSpPr>
      <dsp:spPr>
        <a:xfrm>
          <a:off x="3616" y="624497"/>
          <a:ext cx="1121013" cy="956364"/>
        </a:xfrm>
        <a:prstGeom prst="roundRect">
          <a:avLst>
            <a:gd name="adj" fmla="val 10000"/>
          </a:avLst>
        </a:prstGeom>
        <a:solidFill>
          <a:srgbClr val="7D5BBB"/>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SG" sz="1400" kern="1200" dirty="0" smtClean="0">
              <a:solidFill>
                <a:sysClr val="window" lastClr="FFFFFF"/>
              </a:solidFill>
              <a:latin typeface="Calibri" panose="020F0502020204030204"/>
              <a:ea typeface="+mn-ea"/>
              <a:cs typeface="+mn-cs"/>
            </a:rPr>
            <a:t>Data Collection Android Application</a:t>
          </a:r>
        </a:p>
      </dsp:txBody>
      <dsp:txXfrm>
        <a:off x="31627" y="652508"/>
        <a:ext cx="1064991" cy="900342"/>
      </dsp:txXfrm>
    </dsp:sp>
    <dsp:sp modelId="{A3906F49-963F-49E6-91CD-78171EB25B4F}">
      <dsp:nvSpPr>
        <dsp:cNvPr id="0" name=""/>
        <dsp:cNvSpPr/>
      </dsp:nvSpPr>
      <dsp:spPr>
        <a:xfrm>
          <a:off x="1236731" y="963674"/>
          <a:ext cx="237654" cy="278011"/>
        </a:xfrm>
        <a:prstGeom prst="rightArrow">
          <a:avLst>
            <a:gd name="adj1" fmla="val 60000"/>
            <a:gd name="adj2" fmla="val 50000"/>
          </a:avLst>
        </a:prstGeom>
        <a:solidFill>
          <a:srgbClr val="7D5BBB"/>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SG" sz="1100" kern="1200">
            <a:solidFill>
              <a:sysClr val="window" lastClr="FFFFFF"/>
            </a:solidFill>
            <a:latin typeface="Calibri" panose="020F0502020204030204"/>
            <a:ea typeface="+mn-ea"/>
            <a:cs typeface="+mn-cs"/>
          </a:endParaRPr>
        </a:p>
      </dsp:txBody>
      <dsp:txXfrm>
        <a:off x="1236731" y="1019276"/>
        <a:ext cx="166358" cy="166807"/>
      </dsp:txXfrm>
    </dsp:sp>
    <dsp:sp modelId="{D815F94D-2F2C-45C1-8DFA-5A77247C4F25}">
      <dsp:nvSpPr>
        <dsp:cNvPr id="0" name=""/>
        <dsp:cNvSpPr/>
      </dsp:nvSpPr>
      <dsp:spPr>
        <a:xfrm>
          <a:off x="1573035" y="624497"/>
          <a:ext cx="1121013" cy="956364"/>
        </a:xfrm>
        <a:prstGeom prst="roundRect">
          <a:avLst>
            <a:gd name="adj" fmla="val 10000"/>
          </a:avLst>
        </a:prstGeom>
        <a:solidFill>
          <a:srgbClr val="603D8C"/>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SG" sz="1400" kern="1200" smtClean="0">
              <a:solidFill>
                <a:sysClr val="window" lastClr="FFFFFF"/>
              </a:solidFill>
              <a:latin typeface="Calibri" panose="020F0502020204030204"/>
              <a:ea typeface="+mn-ea"/>
              <a:cs typeface="+mn-cs"/>
            </a:rPr>
            <a:t>Sensory Data Preprocessor</a:t>
          </a:r>
          <a:endParaRPr lang="en-SG" sz="1400" kern="1200">
            <a:solidFill>
              <a:sysClr val="window" lastClr="FFFFFF"/>
            </a:solidFill>
            <a:latin typeface="Calibri" panose="020F0502020204030204"/>
            <a:ea typeface="+mn-ea"/>
            <a:cs typeface="+mn-cs"/>
          </a:endParaRPr>
        </a:p>
      </dsp:txBody>
      <dsp:txXfrm>
        <a:off x="1601046" y="652508"/>
        <a:ext cx="1064991" cy="900342"/>
      </dsp:txXfrm>
    </dsp:sp>
    <dsp:sp modelId="{2DB533A9-F8CD-4F8B-B248-46FC1DF0AFB0}">
      <dsp:nvSpPr>
        <dsp:cNvPr id="0" name=""/>
        <dsp:cNvSpPr/>
      </dsp:nvSpPr>
      <dsp:spPr>
        <a:xfrm>
          <a:off x="2806150" y="963674"/>
          <a:ext cx="237654" cy="278011"/>
        </a:xfrm>
        <a:prstGeom prst="rightArrow">
          <a:avLst>
            <a:gd name="adj1" fmla="val 60000"/>
            <a:gd name="adj2" fmla="val 50000"/>
          </a:avLst>
        </a:prstGeom>
        <a:solidFill>
          <a:srgbClr val="603D8C"/>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SG" sz="1100" kern="1200">
            <a:solidFill>
              <a:sysClr val="window" lastClr="FFFFFF"/>
            </a:solidFill>
            <a:latin typeface="Calibri" panose="020F0502020204030204"/>
            <a:ea typeface="+mn-ea"/>
            <a:cs typeface="+mn-cs"/>
          </a:endParaRPr>
        </a:p>
      </dsp:txBody>
      <dsp:txXfrm>
        <a:off x="2806150" y="1019276"/>
        <a:ext cx="166358" cy="166807"/>
      </dsp:txXfrm>
    </dsp:sp>
    <dsp:sp modelId="{ED1C143B-F12A-4CF3-B981-1AAE6A94B281}">
      <dsp:nvSpPr>
        <dsp:cNvPr id="0" name=""/>
        <dsp:cNvSpPr/>
      </dsp:nvSpPr>
      <dsp:spPr>
        <a:xfrm>
          <a:off x="3142454" y="624497"/>
          <a:ext cx="1121013" cy="956364"/>
        </a:xfrm>
        <a:prstGeom prst="roundRect">
          <a:avLst>
            <a:gd name="adj" fmla="val 10000"/>
          </a:avLst>
        </a:prstGeom>
        <a:solidFill>
          <a:srgbClr val="4243B3"/>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SG" sz="1400" kern="1200" smtClean="0">
              <a:solidFill>
                <a:sysClr val="window" lastClr="FFFFFF"/>
              </a:solidFill>
              <a:latin typeface="Calibri" panose="020F0502020204030204"/>
              <a:ea typeface="+mn-ea"/>
              <a:cs typeface="+mn-cs"/>
            </a:rPr>
            <a:t>Feature Extraction</a:t>
          </a:r>
          <a:endParaRPr lang="en-SG" sz="1400" kern="1200">
            <a:solidFill>
              <a:sysClr val="window" lastClr="FFFFFF"/>
            </a:solidFill>
            <a:latin typeface="Calibri" panose="020F0502020204030204"/>
            <a:ea typeface="+mn-ea"/>
            <a:cs typeface="+mn-cs"/>
          </a:endParaRPr>
        </a:p>
      </dsp:txBody>
      <dsp:txXfrm>
        <a:off x="3170465" y="652508"/>
        <a:ext cx="1064991" cy="900342"/>
      </dsp:txXfrm>
    </dsp:sp>
    <dsp:sp modelId="{1A91A2E2-F88B-4D82-B96D-9867F90CDEE5}">
      <dsp:nvSpPr>
        <dsp:cNvPr id="0" name=""/>
        <dsp:cNvSpPr/>
      </dsp:nvSpPr>
      <dsp:spPr>
        <a:xfrm>
          <a:off x="4375569" y="963674"/>
          <a:ext cx="237654" cy="278011"/>
        </a:xfrm>
        <a:prstGeom prst="rightArrow">
          <a:avLst>
            <a:gd name="adj1" fmla="val 60000"/>
            <a:gd name="adj2" fmla="val 50000"/>
          </a:avLst>
        </a:prstGeom>
        <a:solidFill>
          <a:srgbClr val="4243B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SG" sz="1100" kern="1200">
            <a:solidFill>
              <a:sysClr val="window" lastClr="FFFFFF"/>
            </a:solidFill>
            <a:latin typeface="Calibri" panose="020F0502020204030204"/>
            <a:ea typeface="+mn-ea"/>
            <a:cs typeface="+mn-cs"/>
          </a:endParaRPr>
        </a:p>
      </dsp:txBody>
      <dsp:txXfrm>
        <a:off x="4375569" y="1019276"/>
        <a:ext cx="166358" cy="166807"/>
      </dsp:txXfrm>
    </dsp:sp>
    <dsp:sp modelId="{F71B7EB6-F62F-46DF-B03C-5389F60E0552}">
      <dsp:nvSpPr>
        <dsp:cNvPr id="0" name=""/>
        <dsp:cNvSpPr/>
      </dsp:nvSpPr>
      <dsp:spPr>
        <a:xfrm>
          <a:off x="4711873" y="624497"/>
          <a:ext cx="1121013" cy="956364"/>
        </a:xfrm>
        <a:prstGeom prst="roundRect">
          <a:avLst>
            <a:gd name="adj" fmla="val 10000"/>
          </a:avLst>
        </a:prstGeom>
        <a:solidFill>
          <a:srgbClr val="2968A2"/>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SG" sz="1400" kern="1200" dirty="0" smtClean="0">
              <a:solidFill>
                <a:sysClr val="window" lastClr="FFFFFF"/>
              </a:solidFill>
              <a:latin typeface="Calibri" panose="020F0502020204030204"/>
              <a:ea typeface="+mn-ea"/>
              <a:cs typeface="+mn-cs"/>
            </a:rPr>
            <a:t>Machine Learning Classifier</a:t>
          </a:r>
          <a:endParaRPr lang="en-SG" sz="1400" kern="1200" dirty="0">
            <a:solidFill>
              <a:sysClr val="window" lastClr="FFFFFF"/>
            </a:solidFill>
            <a:latin typeface="Calibri" panose="020F0502020204030204"/>
            <a:ea typeface="+mn-ea"/>
            <a:cs typeface="+mn-cs"/>
          </a:endParaRPr>
        </a:p>
      </dsp:txBody>
      <dsp:txXfrm>
        <a:off x="4739884" y="652508"/>
        <a:ext cx="1064991" cy="900342"/>
      </dsp:txXfrm>
    </dsp:sp>
    <dsp:sp modelId="{1215A079-97C5-4AA2-AB8C-8C43A8A46A04}">
      <dsp:nvSpPr>
        <dsp:cNvPr id="0" name=""/>
        <dsp:cNvSpPr/>
      </dsp:nvSpPr>
      <dsp:spPr>
        <a:xfrm rot="1203154">
          <a:off x="5937320" y="1252555"/>
          <a:ext cx="252991" cy="278011"/>
        </a:xfrm>
        <a:prstGeom prst="rightArrow">
          <a:avLst>
            <a:gd name="adj1" fmla="val 60000"/>
            <a:gd name="adj2" fmla="val 50000"/>
          </a:avLst>
        </a:prstGeom>
        <a:solidFill>
          <a:srgbClr val="2968A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SG" sz="1100" kern="1200">
            <a:solidFill>
              <a:sysClr val="window" lastClr="FFFFFF"/>
            </a:solidFill>
            <a:latin typeface="Calibri" panose="020F0502020204030204"/>
            <a:ea typeface="+mn-ea"/>
            <a:cs typeface="+mn-cs"/>
          </a:endParaRPr>
        </a:p>
      </dsp:txBody>
      <dsp:txXfrm>
        <a:off x="5939620" y="1295145"/>
        <a:ext cx="177094" cy="166807"/>
      </dsp:txXfrm>
    </dsp:sp>
    <dsp:sp modelId="{7736BE68-9619-44E5-B813-D3B20F79831B}">
      <dsp:nvSpPr>
        <dsp:cNvPr id="0" name=""/>
        <dsp:cNvSpPr/>
      </dsp:nvSpPr>
      <dsp:spPr>
        <a:xfrm>
          <a:off x="6281293" y="1197350"/>
          <a:ext cx="1121013" cy="956364"/>
        </a:xfrm>
        <a:prstGeom prst="roundRect">
          <a:avLst>
            <a:gd name="adj" fmla="val 10000"/>
          </a:avLst>
        </a:prstGeom>
        <a:solidFill>
          <a:srgbClr val="FFC000">
            <a:hueOff val="10395692"/>
            <a:satOff val="-47968"/>
            <a:lumOff val="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SG" sz="1400" kern="1200" dirty="0" smtClean="0">
              <a:solidFill>
                <a:sysClr val="window" lastClr="FFFFFF"/>
              </a:solidFill>
              <a:latin typeface="Calibri" panose="020F0502020204030204"/>
              <a:ea typeface="+mn-ea"/>
              <a:cs typeface="+mn-cs"/>
            </a:rPr>
            <a:t>Testing and Results Analysis</a:t>
          </a:r>
          <a:endParaRPr lang="en-SG" sz="1400" kern="1200" dirty="0">
            <a:solidFill>
              <a:sysClr val="window" lastClr="FFFFFF"/>
            </a:solidFill>
            <a:latin typeface="Calibri" panose="020F0502020204030204"/>
            <a:ea typeface="+mn-ea"/>
            <a:cs typeface="+mn-cs"/>
          </a:endParaRPr>
        </a:p>
      </dsp:txBody>
      <dsp:txXfrm>
        <a:off x="6309304" y="1225361"/>
        <a:ext cx="1064991" cy="9003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7DD6B-8722-D54F-928A-7BD40C1E4E3B}">
      <dsp:nvSpPr>
        <dsp:cNvPr id="0" name=""/>
        <dsp:cNvSpPr/>
      </dsp:nvSpPr>
      <dsp:spPr>
        <a:xfrm>
          <a:off x="1240" y="1147332"/>
          <a:ext cx="2075901" cy="1712184"/>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285750" lvl="1" indent="-285750" algn="l" defTabSz="1644650">
            <a:lnSpc>
              <a:spcPct val="90000"/>
            </a:lnSpc>
            <a:spcBef>
              <a:spcPct val="0"/>
            </a:spcBef>
            <a:spcAft>
              <a:spcPct val="15000"/>
            </a:spcAft>
            <a:buChar char="••"/>
          </a:pPr>
          <a:endParaRPr lang="en-US" sz="3700" kern="1200" dirty="0"/>
        </a:p>
      </dsp:txBody>
      <dsp:txXfrm>
        <a:off x="40642" y="1186734"/>
        <a:ext cx="1997097" cy="1266484"/>
      </dsp:txXfrm>
    </dsp:sp>
    <dsp:sp modelId="{16170A9E-D832-1B45-BD10-47EF8A1C7225}">
      <dsp:nvSpPr>
        <dsp:cNvPr id="0" name=""/>
        <dsp:cNvSpPr/>
      </dsp:nvSpPr>
      <dsp:spPr>
        <a:xfrm>
          <a:off x="1083785" y="1693227"/>
          <a:ext cx="2290807" cy="2290807"/>
        </a:xfrm>
        <a:prstGeom prst="leftCircularArrow">
          <a:avLst>
            <a:gd name="adj1" fmla="val 3031"/>
            <a:gd name="adj2" fmla="val 371953"/>
            <a:gd name="adj3" fmla="val 1646645"/>
            <a:gd name="adj4" fmla="val 8523670"/>
            <a:gd name="adj5" fmla="val 35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B15174-7C33-CC48-8F89-5EE6AAB2E67A}">
      <dsp:nvSpPr>
        <dsp:cNvPr id="0" name=""/>
        <dsp:cNvSpPr/>
      </dsp:nvSpPr>
      <dsp:spPr>
        <a:xfrm>
          <a:off x="462551" y="2762803"/>
          <a:ext cx="1845246" cy="733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Android Sensor Framework</a:t>
          </a:r>
          <a:endParaRPr lang="en-US" sz="2100" kern="1200" dirty="0"/>
        </a:p>
      </dsp:txBody>
      <dsp:txXfrm>
        <a:off x="484043" y="2784295"/>
        <a:ext cx="1802262" cy="690809"/>
      </dsp:txXfrm>
    </dsp:sp>
    <dsp:sp modelId="{A69D40AF-F578-8344-A1D4-D6439E2F797C}">
      <dsp:nvSpPr>
        <dsp:cNvPr id="0" name=""/>
        <dsp:cNvSpPr/>
      </dsp:nvSpPr>
      <dsp:spPr>
        <a:xfrm>
          <a:off x="2638464" y="1147332"/>
          <a:ext cx="2075901" cy="1712184"/>
        </a:xfrm>
        <a:prstGeom prst="roundRect">
          <a:avLst>
            <a:gd name="adj" fmla="val 10000"/>
          </a:avLst>
        </a:prstGeom>
        <a:solidFill>
          <a:schemeClr val="bg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285750" lvl="1" indent="-285750" algn="l" defTabSz="1644650">
            <a:lnSpc>
              <a:spcPct val="90000"/>
            </a:lnSpc>
            <a:spcBef>
              <a:spcPct val="0"/>
            </a:spcBef>
            <a:spcAft>
              <a:spcPct val="15000"/>
            </a:spcAft>
            <a:buChar char="••"/>
          </a:pPr>
          <a:endParaRPr lang="en-US" sz="3700" kern="1200" dirty="0"/>
        </a:p>
        <a:p>
          <a:pPr marL="285750" lvl="1" indent="-285750" algn="l" defTabSz="1644650">
            <a:lnSpc>
              <a:spcPct val="90000"/>
            </a:lnSpc>
            <a:spcBef>
              <a:spcPct val="0"/>
            </a:spcBef>
            <a:spcAft>
              <a:spcPct val="15000"/>
            </a:spcAft>
            <a:buChar char="••"/>
          </a:pPr>
          <a:endParaRPr lang="en-US" sz="3700" kern="1200" dirty="0"/>
        </a:p>
      </dsp:txBody>
      <dsp:txXfrm>
        <a:off x="2677866" y="1553631"/>
        <a:ext cx="1997097" cy="1266484"/>
      </dsp:txXfrm>
    </dsp:sp>
    <dsp:sp modelId="{112A3F15-9BFD-C640-AE37-A36A0D4E83E6}">
      <dsp:nvSpPr>
        <dsp:cNvPr id="0" name=""/>
        <dsp:cNvSpPr/>
      </dsp:nvSpPr>
      <dsp:spPr>
        <a:xfrm>
          <a:off x="3705074" y="-43201"/>
          <a:ext cx="2553513" cy="2553513"/>
        </a:xfrm>
        <a:prstGeom prst="circularArrow">
          <a:avLst>
            <a:gd name="adj1" fmla="val 2719"/>
            <a:gd name="adj2" fmla="val 331258"/>
            <a:gd name="adj3" fmla="val 19938448"/>
            <a:gd name="adj4" fmla="val 13020727"/>
            <a:gd name="adj5" fmla="val 317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AB6830-F38C-494A-A324-4E5BA928AF9E}">
      <dsp:nvSpPr>
        <dsp:cNvPr id="0" name=""/>
        <dsp:cNvSpPr/>
      </dsp:nvSpPr>
      <dsp:spPr>
        <a:xfrm>
          <a:off x="3099776" y="510252"/>
          <a:ext cx="1845246" cy="733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Sound Signals</a:t>
          </a:r>
          <a:endParaRPr lang="en-US" sz="2100" kern="1200" dirty="0"/>
        </a:p>
      </dsp:txBody>
      <dsp:txXfrm>
        <a:off x="3121268" y="531744"/>
        <a:ext cx="1802262" cy="690809"/>
      </dsp:txXfrm>
    </dsp:sp>
    <dsp:sp modelId="{B86107A7-BDA8-1241-A818-8A369FA097DF}">
      <dsp:nvSpPr>
        <dsp:cNvPr id="0" name=""/>
        <dsp:cNvSpPr/>
      </dsp:nvSpPr>
      <dsp:spPr>
        <a:xfrm>
          <a:off x="5275689" y="1103414"/>
          <a:ext cx="2075901" cy="1800653"/>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485" tIns="70485" rIns="70485" bIns="70485" numCol="1" spcCol="1270" anchor="t" anchorCtr="0">
          <a:noAutofit/>
        </a:bodyPr>
        <a:lstStyle/>
        <a:p>
          <a:pPr marL="285750" lvl="1" indent="-285750" algn="l" defTabSz="1644650">
            <a:lnSpc>
              <a:spcPct val="90000"/>
            </a:lnSpc>
            <a:spcBef>
              <a:spcPct val="0"/>
            </a:spcBef>
            <a:spcAft>
              <a:spcPct val="15000"/>
            </a:spcAft>
            <a:buChar char="••"/>
          </a:pPr>
          <a:endParaRPr lang="en-US" sz="3700" kern="1200" dirty="0"/>
        </a:p>
        <a:p>
          <a:pPr marL="285750" lvl="1" indent="-285750" algn="l" defTabSz="1644650">
            <a:lnSpc>
              <a:spcPct val="90000"/>
            </a:lnSpc>
            <a:spcBef>
              <a:spcPct val="0"/>
            </a:spcBef>
            <a:spcAft>
              <a:spcPct val="15000"/>
            </a:spcAft>
            <a:buChar char="••"/>
          </a:pPr>
          <a:endParaRPr lang="en-US" sz="3700" kern="1200"/>
        </a:p>
      </dsp:txBody>
      <dsp:txXfrm>
        <a:off x="5317127" y="1144852"/>
        <a:ext cx="1993025" cy="1331923"/>
      </dsp:txXfrm>
    </dsp:sp>
    <dsp:sp modelId="{E709FBB9-9F1F-4544-AE2B-88D47B4A7587}">
      <dsp:nvSpPr>
        <dsp:cNvPr id="0" name=""/>
        <dsp:cNvSpPr/>
      </dsp:nvSpPr>
      <dsp:spPr>
        <a:xfrm>
          <a:off x="5737000" y="2830665"/>
          <a:ext cx="1845246" cy="7337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SQLite and browser</a:t>
          </a:r>
          <a:endParaRPr lang="en-US" sz="2100" kern="1200" dirty="0"/>
        </a:p>
      </dsp:txBody>
      <dsp:txXfrm>
        <a:off x="5758492" y="2852157"/>
        <a:ext cx="1802262" cy="6908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076EA-AA2D-458E-9B99-FDDDAAEADF79}">
      <dsp:nvSpPr>
        <dsp:cNvPr id="0" name=""/>
        <dsp:cNvSpPr/>
      </dsp:nvSpPr>
      <dsp:spPr>
        <a:xfrm>
          <a:off x="4821830" y="611196"/>
          <a:ext cx="1619045" cy="1619345"/>
        </a:xfrm>
        <a:prstGeom prst="ellipse">
          <a:avLst/>
        </a:prstGeom>
        <a:solidFill>
          <a:srgbClr val="4243B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9D9501-DF1F-452D-821C-CBF47092FFB2}">
      <dsp:nvSpPr>
        <dsp:cNvPr id="0" name=""/>
        <dsp:cNvSpPr/>
      </dsp:nvSpPr>
      <dsp:spPr>
        <a:xfrm>
          <a:off x="4875587" y="665184"/>
          <a:ext cx="1511530" cy="1511369"/>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SG" sz="1400" b="1" kern="1200" dirty="0"/>
            <a:t>Processed data with </a:t>
          </a:r>
          <a:r>
            <a:rPr lang="en-SG" sz="1400" b="1" kern="1200" dirty="0" smtClean="0"/>
            <a:t>magnitude</a:t>
          </a:r>
          <a:br>
            <a:rPr lang="en-SG" sz="1400" b="1" kern="1200" dirty="0" smtClean="0"/>
          </a:br>
          <a:r>
            <a:rPr lang="en-SG" sz="1400" b="1" kern="1200" dirty="0" smtClean="0"/>
            <a:t/>
          </a:r>
          <a:br>
            <a:rPr lang="en-SG" sz="1400" b="1" kern="1200" dirty="0" smtClean="0"/>
          </a:br>
          <a:endParaRPr lang="en-SG" sz="1400" b="1" kern="1200" dirty="0" smtClean="0"/>
        </a:p>
      </dsp:txBody>
      <dsp:txXfrm>
        <a:off x="5091671" y="881135"/>
        <a:ext cx="1079363" cy="1079468"/>
      </dsp:txXfrm>
    </dsp:sp>
    <dsp:sp modelId="{57A4F6AE-99F2-438F-911A-A67862FEACAB}">
      <dsp:nvSpPr>
        <dsp:cNvPr id="0" name=""/>
        <dsp:cNvSpPr/>
      </dsp:nvSpPr>
      <dsp:spPr>
        <a:xfrm rot="2700000">
          <a:off x="3150449" y="613154"/>
          <a:ext cx="1615145" cy="1615145"/>
        </a:xfrm>
        <a:prstGeom prst="teardrop">
          <a:avLst>
            <a:gd name="adj" fmla="val 100000"/>
          </a:avLst>
        </a:prstGeom>
        <a:solidFill>
          <a:srgbClr val="5E57B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878102-2957-4E51-A721-FF42E2BEB02E}">
      <dsp:nvSpPr>
        <dsp:cNvPr id="0" name=""/>
        <dsp:cNvSpPr/>
      </dsp:nvSpPr>
      <dsp:spPr>
        <a:xfrm>
          <a:off x="3202257" y="665184"/>
          <a:ext cx="1511530" cy="1511369"/>
        </a:xfrm>
        <a:prstGeom prst="ellipse">
          <a:avLst/>
        </a:prstGeom>
        <a:solidFill>
          <a:schemeClr val="lt1">
            <a:alpha val="90000"/>
            <a:hueOff val="0"/>
            <a:satOff val="0"/>
            <a:lumOff val="0"/>
            <a:alphaOff val="0"/>
          </a:schemeClr>
        </a:solidFill>
        <a:ln w="25400" cap="flat" cmpd="sng" algn="ctr">
          <a:solidFill>
            <a:srgbClr val="7D5BBB"/>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00075">
            <a:lnSpc>
              <a:spcPct val="90000"/>
            </a:lnSpc>
            <a:spcBef>
              <a:spcPct val="0"/>
            </a:spcBef>
            <a:spcAft>
              <a:spcPct val="35000"/>
            </a:spcAft>
          </a:pPr>
          <a:r>
            <a:rPr lang="en-SG" sz="1350" b="1" kern="1200" dirty="0"/>
            <a:t>Processed Sensory Data at fixed </a:t>
          </a:r>
          <a:r>
            <a:rPr lang="en-SG" sz="1350" b="1" kern="1200" dirty="0" smtClean="0"/>
            <a:t>frequency</a:t>
          </a:r>
        </a:p>
        <a:p>
          <a:pPr lvl="0" algn="ctr" defTabSz="600075">
            <a:lnSpc>
              <a:spcPct val="90000"/>
            </a:lnSpc>
            <a:spcBef>
              <a:spcPct val="0"/>
            </a:spcBef>
            <a:spcAft>
              <a:spcPct val="35000"/>
            </a:spcAft>
          </a:pPr>
          <a:endParaRPr lang="en-SG" sz="1100" b="1" kern="1200" dirty="0"/>
        </a:p>
      </dsp:txBody>
      <dsp:txXfrm>
        <a:off x="3418341" y="881135"/>
        <a:ext cx="1079363" cy="1079468"/>
      </dsp:txXfrm>
    </dsp:sp>
    <dsp:sp modelId="{B0324018-ADD9-4B17-B70D-33A0F1427641}">
      <dsp:nvSpPr>
        <dsp:cNvPr id="0" name=""/>
        <dsp:cNvSpPr/>
      </dsp:nvSpPr>
      <dsp:spPr>
        <a:xfrm rot="2700000">
          <a:off x="1477119" y="613154"/>
          <a:ext cx="1615145" cy="1615145"/>
        </a:xfrm>
        <a:prstGeom prst="teardrop">
          <a:avLst>
            <a:gd name="adj" fmla="val 100000"/>
          </a:avLst>
        </a:prstGeom>
        <a:solidFill>
          <a:srgbClr val="3AA0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E1C9BE-9285-4A2D-8476-F7F448BFFEB5}">
      <dsp:nvSpPr>
        <dsp:cNvPr id="0" name=""/>
        <dsp:cNvSpPr/>
      </dsp:nvSpPr>
      <dsp:spPr>
        <a:xfrm>
          <a:off x="1528927" y="665184"/>
          <a:ext cx="1511530" cy="1511369"/>
        </a:xfrm>
        <a:prstGeom prst="ellipse">
          <a:avLst/>
        </a:prstGeom>
        <a:solidFill>
          <a:schemeClr val="lt1">
            <a:alpha val="90000"/>
            <a:hueOff val="0"/>
            <a:satOff val="0"/>
            <a:lumOff val="0"/>
            <a:alphaOff val="0"/>
          </a:schemeClr>
        </a:solidFill>
        <a:ln w="25400" cap="flat" cmpd="sng" algn="ctr">
          <a:solidFill>
            <a:srgbClr val="3AA0C4"/>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SG" sz="1400" b="1" kern="1200" dirty="0">
              <a:solidFill>
                <a:srgbClr val="000000"/>
              </a:solidFill>
            </a:rPr>
            <a:t>Raw Sensory </a:t>
          </a:r>
          <a:r>
            <a:rPr lang="en-SG" sz="1400" b="1" kern="1200" dirty="0" smtClean="0">
              <a:solidFill>
                <a:srgbClr val="000000"/>
              </a:solidFill>
            </a:rPr>
            <a:t>Data</a:t>
          </a:r>
          <a:br>
            <a:rPr lang="en-SG" sz="1400" b="1" kern="1200" dirty="0" smtClean="0">
              <a:solidFill>
                <a:srgbClr val="000000"/>
              </a:solidFill>
            </a:rPr>
          </a:br>
          <a:endParaRPr lang="en-SG" sz="1400" b="1" kern="1200" dirty="0" smtClean="0">
            <a:solidFill>
              <a:srgbClr val="000000"/>
            </a:solidFill>
          </a:endParaRPr>
        </a:p>
        <a:p>
          <a:pPr lvl="0" algn="ctr" defTabSz="622300">
            <a:lnSpc>
              <a:spcPct val="90000"/>
            </a:lnSpc>
            <a:spcBef>
              <a:spcPct val="0"/>
            </a:spcBef>
            <a:spcAft>
              <a:spcPct val="35000"/>
            </a:spcAft>
          </a:pPr>
          <a:r>
            <a:rPr lang="en-SG" sz="900" b="1" i="1" kern="1200" dirty="0" smtClean="0">
              <a:solidFill>
                <a:srgbClr val="000000"/>
              </a:solidFill>
            </a:rPr>
            <a:t>[raw acc records]</a:t>
          </a:r>
        </a:p>
      </dsp:txBody>
      <dsp:txXfrm>
        <a:off x="1745011" y="881135"/>
        <a:ext cx="1079363" cy="10794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9CEB2-2958-4096-A49F-ECFB627E5AAB}">
      <dsp:nvSpPr>
        <dsp:cNvPr id="0" name=""/>
        <dsp:cNvSpPr/>
      </dsp:nvSpPr>
      <dsp:spPr>
        <a:xfrm>
          <a:off x="1067465" y="117463"/>
          <a:ext cx="1845786" cy="641017"/>
        </a:xfrm>
        <a:prstGeom prst="ellipse">
          <a:avLst/>
        </a:prstGeom>
        <a:solidFill>
          <a:srgbClr val="44546A">
            <a:tint val="50000"/>
            <a:alpha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8526EC1-694F-4BB9-9426-0D8CC021F3AB}">
      <dsp:nvSpPr>
        <dsp:cNvPr id="0" name=""/>
        <dsp:cNvSpPr/>
      </dsp:nvSpPr>
      <dsp:spPr>
        <a:xfrm>
          <a:off x="1773881" y="1538723"/>
          <a:ext cx="502468" cy="398069"/>
        </a:xfrm>
        <a:prstGeom prst="downArrow">
          <a:avLst/>
        </a:prstGeom>
        <a:solidFill>
          <a:srgbClr val="44546A">
            <a:tint val="60000"/>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B7030226-3ADF-4DE1-9492-20F146DCEE14}">
      <dsp:nvSpPr>
        <dsp:cNvPr id="0" name=""/>
        <dsp:cNvSpPr/>
      </dsp:nvSpPr>
      <dsp:spPr>
        <a:xfrm>
          <a:off x="1166610" y="1806438"/>
          <a:ext cx="1717011" cy="429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endParaRPr lang="en-SG" sz="1500" kern="1200" dirty="0">
            <a:solidFill>
              <a:sysClr val="windowText" lastClr="000000">
                <a:hueOff val="0"/>
                <a:satOff val="0"/>
                <a:lumOff val="0"/>
                <a:alphaOff val="0"/>
              </a:sysClr>
            </a:solidFill>
            <a:latin typeface="Calibri"/>
            <a:ea typeface="+mn-ea"/>
            <a:cs typeface="+mn-cs"/>
          </a:endParaRPr>
        </a:p>
      </dsp:txBody>
      <dsp:txXfrm>
        <a:off x="1166610" y="1806438"/>
        <a:ext cx="1717011" cy="429252"/>
      </dsp:txXfrm>
    </dsp:sp>
    <dsp:sp modelId="{2EBC240C-135F-4EB6-9316-4D010DC9BD59}">
      <dsp:nvSpPr>
        <dsp:cNvPr id="0" name=""/>
        <dsp:cNvSpPr/>
      </dsp:nvSpPr>
      <dsp:spPr>
        <a:xfrm>
          <a:off x="1770425" y="744181"/>
          <a:ext cx="643879" cy="643879"/>
        </a:xfrm>
        <a:prstGeom prst="ellipse">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solidFill>
                <a:sysClr val="window" lastClr="FFFFFF"/>
              </a:solidFill>
              <a:latin typeface="Calibri"/>
              <a:ea typeface="+mn-ea"/>
              <a:cs typeface="+mn-cs"/>
            </a:rPr>
            <a:t>a</a:t>
          </a:r>
          <a:endParaRPr lang="en-SG" sz="2700" kern="1200" dirty="0">
            <a:solidFill>
              <a:sysClr val="window" lastClr="FFFFFF"/>
            </a:solidFill>
            <a:latin typeface="Calibri"/>
            <a:ea typeface="+mn-ea"/>
            <a:cs typeface="+mn-cs"/>
          </a:endParaRPr>
        </a:p>
      </dsp:txBody>
      <dsp:txXfrm>
        <a:off x="1864719" y="838475"/>
        <a:ext cx="455291" cy="455291"/>
      </dsp:txXfrm>
    </dsp:sp>
    <dsp:sp modelId="{27972135-CAF1-4EDF-900D-CFB1323DF399}">
      <dsp:nvSpPr>
        <dsp:cNvPr id="0" name=""/>
        <dsp:cNvSpPr/>
      </dsp:nvSpPr>
      <dsp:spPr>
        <a:xfrm>
          <a:off x="1309694" y="261128"/>
          <a:ext cx="643879" cy="643879"/>
        </a:xfrm>
        <a:prstGeom prst="ellipse">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solidFill>
                <a:sysClr val="window" lastClr="FFFFFF"/>
              </a:solidFill>
              <a:latin typeface="Calibri"/>
              <a:ea typeface="+mn-ea"/>
              <a:cs typeface="+mn-cs"/>
            </a:rPr>
            <a:t>b</a:t>
          </a:r>
          <a:endParaRPr lang="en-SG" sz="2700" kern="1200" dirty="0">
            <a:solidFill>
              <a:sysClr val="window" lastClr="FFFFFF"/>
            </a:solidFill>
            <a:latin typeface="Calibri"/>
            <a:ea typeface="+mn-ea"/>
            <a:cs typeface="+mn-cs"/>
          </a:endParaRPr>
        </a:p>
      </dsp:txBody>
      <dsp:txXfrm>
        <a:off x="1403988" y="355422"/>
        <a:ext cx="455291" cy="455291"/>
      </dsp:txXfrm>
    </dsp:sp>
    <dsp:sp modelId="{E46CCB57-1887-452B-9E87-DA9A6E960B6C}">
      <dsp:nvSpPr>
        <dsp:cNvPr id="0" name=""/>
        <dsp:cNvSpPr/>
      </dsp:nvSpPr>
      <dsp:spPr>
        <a:xfrm>
          <a:off x="1967881" y="105453"/>
          <a:ext cx="643879" cy="643879"/>
        </a:xfrm>
        <a:prstGeom prst="ellipse">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solidFill>
                <a:sysClr val="window" lastClr="FFFFFF"/>
              </a:solidFill>
              <a:latin typeface="Calibri"/>
              <a:ea typeface="+mn-ea"/>
              <a:cs typeface="+mn-cs"/>
            </a:rPr>
            <a:t>c</a:t>
          </a:r>
          <a:endParaRPr lang="en-SG" sz="2700" kern="1200" dirty="0">
            <a:solidFill>
              <a:sysClr val="window" lastClr="FFFFFF"/>
            </a:solidFill>
            <a:latin typeface="Calibri"/>
            <a:ea typeface="+mn-ea"/>
            <a:cs typeface="+mn-cs"/>
          </a:endParaRPr>
        </a:p>
      </dsp:txBody>
      <dsp:txXfrm>
        <a:off x="2062175" y="199747"/>
        <a:ext cx="455291" cy="455291"/>
      </dsp:txXfrm>
    </dsp:sp>
    <dsp:sp modelId="{F75863CD-A7FD-4468-BEEB-DE2A4B39E35C}">
      <dsp:nvSpPr>
        <dsp:cNvPr id="0" name=""/>
        <dsp:cNvSpPr/>
      </dsp:nvSpPr>
      <dsp:spPr>
        <a:xfrm>
          <a:off x="991615" y="167057"/>
          <a:ext cx="2003179" cy="1296137"/>
        </a:xfrm>
        <a:prstGeom prst="funnel">
          <a:avLst/>
        </a:prstGeom>
        <a:solidFill>
          <a:srgbClr val="E7E6E6">
            <a:alpha val="40000"/>
            <a:hueOff val="0"/>
            <a:satOff val="0"/>
            <a:lumOff val="0"/>
            <a:alphaOff val="0"/>
          </a:srgbClr>
        </a:solidFill>
        <a:ln w="6350" cap="flat" cmpd="sng" algn="ctr">
          <a:solidFill>
            <a:srgbClr val="44546A">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6EA64-D814-DD4B-8984-1D588EE4841B}">
      <dsp:nvSpPr>
        <dsp:cNvPr id="0" name=""/>
        <dsp:cNvSpPr/>
      </dsp:nvSpPr>
      <dsp:spPr>
        <a:xfrm>
          <a:off x="1519947" y="516"/>
          <a:ext cx="971513" cy="631483"/>
        </a:xfrm>
        <a:prstGeom prst="roundRect">
          <a:avLst/>
        </a:prstGeom>
        <a:solidFill>
          <a:srgbClr val="548235"/>
        </a:solidFill>
        <a:ln>
          <a:no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Lying</a:t>
          </a:r>
          <a:endParaRPr lang="en-US" sz="1600" kern="1200" dirty="0"/>
        </a:p>
      </dsp:txBody>
      <dsp:txXfrm>
        <a:off x="1550773" y="31342"/>
        <a:ext cx="909861" cy="569831"/>
      </dsp:txXfrm>
    </dsp:sp>
    <dsp:sp modelId="{0154F9E9-A12F-334A-9A1A-4002B6009ACC}">
      <dsp:nvSpPr>
        <dsp:cNvPr id="0" name=""/>
        <dsp:cNvSpPr/>
      </dsp:nvSpPr>
      <dsp:spPr>
        <a:xfrm>
          <a:off x="744192" y="316258"/>
          <a:ext cx="2523024" cy="2523024"/>
        </a:xfrm>
        <a:custGeom>
          <a:avLst/>
          <a:gdLst/>
          <a:ahLst/>
          <a:cxnLst/>
          <a:rect l="0" t="0" r="0" b="0"/>
          <a:pathLst>
            <a:path>
              <a:moveTo>
                <a:pt x="1753941" y="100079"/>
              </a:moveTo>
              <a:arcTo wR="1261512" hR="1261512" stAng="17578569" swAng="1961239"/>
            </a:path>
          </a:pathLst>
        </a:custGeom>
        <a:noFill/>
        <a:ln w="19050" cap="flat" cmpd="sng" algn="ctr">
          <a:noFill/>
          <a:prstDash val="sysDash"/>
          <a:headEnd type="triangle"/>
          <a:tailEnd type="triangle"/>
        </a:ln>
        <a:effectLst/>
      </dsp:spPr>
      <dsp:style>
        <a:lnRef idx="1">
          <a:scrgbClr r="0" g="0" b="0"/>
        </a:lnRef>
        <a:fillRef idx="0">
          <a:scrgbClr r="0" g="0" b="0"/>
        </a:fillRef>
        <a:effectRef idx="0">
          <a:scrgbClr r="0" g="0" b="0"/>
        </a:effectRef>
        <a:fontRef idx="minor"/>
      </dsp:style>
    </dsp:sp>
    <dsp:sp modelId="{88D29AFF-8013-F649-B87E-8B9FCCF341A2}">
      <dsp:nvSpPr>
        <dsp:cNvPr id="0" name=""/>
        <dsp:cNvSpPr/>
      </dsp:nvSpPr>
      <dsp:spPr>
        <a:xfrm>
          <a:off x="2719717" y="872200"/>
          <a:ext cx="971513" cy="631483"/>
        </a:xfrm>
        <a:prstGeom prst="roundRect">
          <a:avLst/>
        </a:prstGeom>
        <a:solidFill>
          <a:srgbClr val="548235"/>
        </a:solidFill>
        <a:ln>
          <a:no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Sitting</a:t>
          </a:r>
          <a:endParaRPr lang="en-US" sz="1600" kern="1200" dirty="0"/>
        </a:p>
      </dsp:txBody>
      <dsp:txXfrm>
        <a:off x="2750543" y="903026"/>
        <a:ext cx="909861" cy="569831"/>
      </dsp:txXfrm>
    </dsp:sp>
    <dsp:sp modelId="{1F40F604-4021-514F-8726-58F800117D87}">
      <dsp:nvSpPr>
        <dsp:cNvPr id="0" name=""/>
        <dsp:cNvSpPr/>
      </dsp:nvSpPr>
      <dsp:spPr>
        <a:xfrm>
          <a:off x="744192" y="316258"/>
          <a:ext cx="2523024" cy="2523024"/>
        </a:xfrm>
        <a:custGeom>
          <a:avLst/>
          <a:gdLst/>
          <a:ahLst/>
          <a:cxnLst/>
          <a:rect l="0" t="0" r="0" b="0"/>
          <a:pathLst>
            <a:path>
              <a:moveTo>
                <a:pt x="2521296" y="1195488"/>
              </a:moveTo>
              <a:arcTo wR="1261512" hR="1261512" stAng="21419996" swAng="2196073"/>
            </a:path>
          </a:pathLst>
        </a:custGeom>
        <a:noFill/>
        <a:ln w="19050" cap="flat" cmpd="sng" algn="ctr">
          <a:noFill/>
          <a:prstDash val="sysDash"/>
          <a:headEnd type="triangle"/>
          <a:tailEnd type="triangle"/>
        </a:ln>
        <a:effectLst/>
      </dsp:spPr>
      <dsp:style>
        <a:lnRef idx="1">
          <a:scrgbClr r="0" g="0" b="0"/>
        </a:lnRef>
        <a:fillRef idx="0">
          <a:scrgbClr r="0" g="0" b="0"/>
        </a:fillRef>
        <a:effectRef idx="0">
          <a:scrgbClr r="0" g="0" b="0"/>
        </a:effectRef>
        <a:fontRef idx="minor"/>
      </dsp:style>
    </dsp:sp>
    <dsp:sp modelId="{27FEA69A-06F6-4749-9CC4-7BF7E08DDE7F}">
      <dsp:nvSpPr>
        <dsp:cNvPr id="0" name=""/>
        <dsp:cNvSpPr/>
      </dsp:nvSpPr>
      <dsp:spPr>
        <a:xfrm>
          <a:off x="2261446" y="2282614"/>
          <a:ext cx="971513" cy="631483"/>
        </a:xfrm>
        <a:prstGeom prst="roundRect">
          <a:avLst/>
        </a:prstGeom>
        <a:solidFill>
          <a:srgbClr val="548235"/>
        </a:solidFill>
        <a:ln>
          <a:no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Walking</a:t>
          </a:r>
          <a:endParaRPr lang="en-US" sz="1600" kern="1200" dirty="0"/>
        </a:p>
      </dsp:txBody>
      <dsp:txXfrm>
        <a:off x="2292272" y="2313440"/>
        <a:ext cx="909861" cy="569831"/>
      </dsp:txXfrm>
    </dsp:sp>
    <dsp:sp modelId="{60F4F3FA-4BEC-F646-A85D-B05B69018250}">
      <dsp:nvSpPr>
        <dsp:cNvPr id="0" name=""/>
        <dsp:cNvSpPr/>
      </dsp:nvSpPr>
      <dsp:spPr>
        <a:xfrm>
          <a:off x="744192" y="316258"/>
          <a:ext cx="2523024" cy="2523024"/>
        </a:xfrm>
        <a:custGeom>
          <a:avLst/>
          <a:gdLst/>
          <a:ahLst/>
          <a:cxnLst/>
          <a:rect l="0" t="0" r="0" b="0"/>
          <a:pathLst>
            <a:path>
              <a:moveTo>
                <a:pt x="1512243" y="2497856"/>
              </a:moveTo>
              <a:arcTo wR="1261512" hR="1261512" stAng="4712152" swAng="1375695"/>
            </a:path>
          </a:pathLst>
        </a:custGeom>
        <a:noFill/>
        <a:ln w="19050" cap="flat" cmpd="sng" algn="ctr">
          <a:solidFill>
            <a:srgbClr val="FFFFFF"/>
          </a:solidFill>
          <a:prstDash val="sysDash"/>
          <a:headEnd type="triangle"/>
          <a:tailEnd type="triangle"/>
        </a:ln>
        <a:effectLst/>
      </dsp:spPr>
      <dsp:style>
        <a:lnRef idx="1">
          <a:scrgbClr r="0" g="0" b="0"/>
        </a:lnRef>
        <a:fillRef idx="0">
          <a:scrgbClr r="0" g="0" b="0"/>
        </a:fillRef>
        <a:effectRef idx="0">
          <a:scrgbClr r="0" g="0" b="0"/>
        </a:effectRef>
        <a:fontRef idx="minor"/>
      </dsp:style>
    </dsp:sp>
    <dsp:sp modelId="{4A41C435-3EA2-BF43-B9A3-3D66059407D5}">
      <dsp:nvSpPr>
        <dsp:cNvPr id="0" name=""/>
        <dsp:cNvSpPr/>
      </dsp:nvSpPr>
      <dsp:spPr>
        <a:xfrm>
          <a:off x="778449" y="2282614"/>
          <a:ext cx="971513" cy="631483"/>
        </a:xfrm>
        <a:prstGeom prst="roundRect">
          <a:avLst/>
        </a:prstGeom>
        <a:solidFill>
          <a:srgbClr val="548235"/>
        </a:solidFill>
        <a:ln>
          <a:no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Running</a:t>
          </a:r>
          <a:endParaRPr lang="en-US" sz="1600" kern="1200" dirty="0"/>
        </a:p>
      </dsp:txBody>
      <dsp:txXfrm>
        <a:off x="809275" y="2313440"/>
        <a:ext cx="909861" cy="569831"/>
      </dsp:txXfrm>
    </dsp:sp>
    <dsp:sp modelId="{B0A859F1-E500-2740-84E2-667846C9B5A4}">
      <dsp:nvSpPr>
        <dsp:cNvPr id="0" name=""/>
        <dsp:cNvSpPr/>
      </dsp:nvSpPr>
      <dsp:spPr>
        <a:xfrm>
          <a:off x="744192" y="316258"/>
          <a:ext cx="2523024" cy="2523024"/>
        </a:xfrm>
        <a:custGeom>
          <a:avLst/>
          <a:gdLst/>
          <a:ahLst/>
          <a:cxnLst/>
          <a:rect l="0" t="0" r="0" b="0"/>
          <a:pathLst>
            <a:path>
              <a:moveTo>
                <a:pt x="210785" y="1959643"/>
              </a:moveTo>
              <a:arcTo wR="1261512" hR="1261512" stAng="8783931" swAng="2196073"/>
            </a:path>
          </a:pathLst>
        </a:custGeom>
        <a:noFill/>
        <a:ln w="19050" cap="flat" cmpd="sng" algn="ctr">
          <a:noFill/>
          <a:prstDash val="sysDash"/>
          <a:headEnd type="triangle"/>
          <a:tailEnd type="triangle"/>
        </a:ln>
        <a:effectLst/>
      </dsp:spPr>
      <dsp:style>
        <a:lnRef idx="1">
          <a:scrgbClr r="0" g="0" b="0"/>
        </a:lnRef>
        <a:fillRef idx="0">
          <a:scrgbClr r="0" g="0" b="0"/>
        </a:fillRef>
        <a:effectRef idx="0">
          <a:scrgbClr r="0" g="0" b="0"/>
        </a:effectRef>
        <a:fontRef idx="minor"/>
      </dsp:style>
    </dsp:sp>
    <dsp:sp modelId="{8F53BD41-E083-D042-BC71-ABF35A86BD65}">
      <dsp:nvSpPr>
        <dsp:cNvPr id="0" name=""/>
        <dsp:cNvSpPr/>
      </dsp:nvSpPr>
      <dsp:spPr>
        <a:xfrm>
          <a:off x="320178" y="872200"/>
          <a:ext cx="971513" cy="631483"/>
        </a:xfrm>
        <a:prstGeom prst="roundRect">
          <a:avLst/>
        </a:prstGeom>
        <a:solidFill>
          <a:srgbClr val="548235"/>
        </a:solidFill>
        <a:ln>
          <a:noFill/>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Standing</a:t>
          </a:r>
          <a:endParaRPr lang="en-US" sz="1600" kern="1200" dirty="0"/>
        </a:p>
      </dsp:txBody>
      <dsp:txXfrm>
        <a:off x="351004" y="903026"/>
        <a:ext cx="909861" cy="569831"/>
      </dsp:txXfrm>
    </dsp:sp>
    <dsp:sp modelId="{0C0F7668-CBB3-E448-972E-3DF9ED2C0FA7}">
      <dsp:nvSpPr>
        <dsp:cNvPr id="0" name=""/>
        <dsp:cNvSpPr/>
      </dsp:nvSpPr>
      <dsp:spPr>
        <a:xfrm>
          <a:off x="744192" y="316258"/>
          <a:ext cx="2523024" cy="2523024"/>
        </a:xfrm>
        <a:custGeom>
          <a:avLst/>
          <a:gdLst/>
          <a:ahLst/>
          <a:cxnLst/>
          <a:rect l="0" t="0" r="0" b="0"/>
          <a:pathLst>
            <a:path>
              <a:moveTo>
                <a:pt x="219832" y="549953"/>
              </a:moveTo>
              <a:arcTo wR="1261512" hR="1261512" stAng="12860192" swAng="1961239"/>
            </a:path>
          </a:pathLst>
        </a:custGeom>
        <a:noFill/>
        <a:ln w="19050" cap="flat" cmpd="sng" algn="ctr">
          <a:noFill/>
          <a:prstDash val="sysDash"/>
          <a:headEnd type="triangle"/>
          <a:tailEnd type="triangle"/>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BE3A-E034-46D9-89A8-7717988FA2F3}">
      <dsp:nvSpPr>
        <dsp:cNvPr id="0" name=""/>
        <dsp:cNvSpPr/>
      </dsp:nvSpPr>
      <dsp:spPr>
        <a:xfrm rot="5400000">
          <a:off x="3200644" y="-1414481"/>
          <a:ext cx="927695" cy="3992095"/>
        </a:xfrm>
        <a:prstGeom prst="round2SameRect">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666750">
            <a:lnSpc>
              <a:spcPct val="90000"/>
            </a:lnSpc>
            <a:spcBef>
              <a:spcPct val="0"/>
            </a:spcBef>
            <a:spcAft>
              <a:spcPct val="15000"/>
            </a:spcAft>
            <a:buChar char="••"/>
          </a:pPr>
          <a:r>
            <a:rPr lang="en-SG" sz="1500" kern="1200" dirty="0" smtClean="0"/>
            <a:t>Low Level Motion Prediction Labels</a:t>
          </a:r>
          <a:endParaRPr lang="en-SG" sz="1500" kern="1200" dirty="0"/>
        </a:p>
        <a:p>
          <a:pPr marL="114300" lvl="1" indent="-114300" algn="l" defTabSz="666750">
            <a:lnSpc>
              <a:spcPct val="90000"/>
            </a:lnSpc>
            <a:spcBef>
              <a:spcPct val="0"/>
            </a:spcBef>
            <a:spcAft>
              <a:spcPct val="15000"/>
            </a:spcAft>
            <a:buChar char="••"/>
          </a:pPr>
          <a:r>
            <a:rPr lang="en-SG" sz="1500" i="0" kern="1200" dirty="0" smtClean="0">
              <a:solidFill>
                <a:schemeClr val="tx1">
                  <a:lumMod val="75000"/>
                  <a:lumOff val="25000"/>
                </a:schemeClr>
              </a:solidFill>
            </a:rPr>
            <a:t>Lying; Sitting; Standing; Walking; Running</a:t>
          </a:r>
          <a:endParaRPr lang="en-SG" sz="1500" b="1" i="1" kern="1200" dirty="0"/>
        </a:p>
        <a:p>
          <a:pPr marL="114300" lvl="1" indent="-114300" algn="l" defTabSz="622300">
            <a:lnSpc>
              <a:spcPct val="90000"/>
            </a:lnSpc>
            <a:spcBef>
              <a:spcPct val="0"/>
            </a:spcBef>
            <a:spcAft>
              <a:spcPct val="15000"/>
            </a:spcAft>
            <a:buChar char="••"/>
          </a:pPr>
          <a:r>
            <a:rPr lang="en-SG" sz="1400" kern="1200" dirty="0" smtClean="0"/>
            <a:t>Generated from </a:t>
          </a:r>
          <a:r>
            <a:rPr lang="en-SG" sz="1400" b="1" i="1" kern="1200" dirty="0" smtClean="0"/>
            <a:t>SVM classifier</a:t>
          </a:r>
          <a:endParaRPr lang="en-SG" sz="1400" b="1" i="1" kern="1200" dirty="0"/>
        </a:p>
      </dsp:txBody>
      <dsp:txXfrm rot="-5400000">
        <a:off x="1668444" y="163005"/>
        <a:ext cx="3946809" cy="837123"/>
      </dsp:txXfrm>
    </dsp:sp>
    <dsp:sp modelId="{9D23E5F2-E86E-4D7D-8C78-D6ED627A778E}">
      <dsp:nvSpPr>
        <dsp:cNvPr id="0" name=""/>
        <dsp:cNvSpPr/>
      </dsp:nvSpPr>
      <dsp:spPr>
        <a:xfrm>
          <a:off x="240178" y="1756"/>
          <a:ext cx="1428266" cy="1159619"/>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110490" rIns="220980" bIns="110490" numCol="1" spcCol="1270" anchor="ctr" anchorCtr="0">
          <a:noAutofit/>
        </a:bodyPr>
        <a:lstStyle/>
        <a:p>
          <a:pPr lvl="0" algn="ctr" defTabSz="2578100">
            <a:lnSpc>
              <a:spcPct val="90000"/>
            </a:lnSpc>
            <a:spcBef>
              <a:spcPct val="0"/>
            </a:spcBef>
            <a:spcAft>
              <a:spcPct val="35000"/>
            </a:spcAft>
          </a:pPr>
          <a:endParaRPr lang="en-SG" sz="5800" kern="1200" dirty="0"/>
        </a:p>
      </dsp:txBody>
      <dsp:txXfrm>
        <a:off x="296786" y="58364"/>
        <a:ext cx="1315050" cy="1046403"/>
      </dsp:txXfrm>
    </dsp:sp>
    <dsp:sp modelId="{BBCAE625-BFB2-4921-8499-1B0B8ADEBF79}">
      <dsp:nvSpPr>
        <dsp:cNvPr id="0" name=""/>
        <dsp:cNvSpPr/>
      </dsp:nvSpPr>
      <dsp:spPr>
        <a:xfrm rot="5400000">
          <a:off x="3174152" y="-158663"/>
          <a:ext cx="927695" cy="3915659"/>
        </a:xfrm>
        <a:prstGeom prst="round2SameRect">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SG" sz="1300" kern="1200" dirty="0" smtClean="0"/>
            <a:t>Signal Magnitude Area Values</a:t>
          </a:r>
          <a:endParaRPr lang="en-SG" sz="1300" kern="1200" dirty="0"/>
        </a:p>
        <a:p>
          <a:pPr marL="114300" lvl="1" indent="-114300" algn="l" defTabSz="577850">
            <a:lnSpc>
              <a:spcPct val="90000"/>
            </a:lnSpc>
            <a:spcBef>
              <a:spcPct val="0"/>
            </a:spcBef>
            <a:spcAft>
              <a:spcPct val="15000"/>
            </a:spcAft>
            <a:buChar char="••"/>
          </a:pPr>
          <a:r>
            <a:rPr lang="en-SG" sz="1300" kern="1200" dirty="0" smtClean="0">
              <a:solidFill>
                <a:schemeClr val="tx1">
                  <a:lumMod val="75000"/>
                  <a:lumOff val="25000"/>
                </a:schemeClr>
              </a:solidFill>
            </a:rPr>
            <a:t>Able to differentiate between stable/ unstable state of motion </a:t>
          </a:r>
          <a:endParaRPr lang="en-SG" sz="1300" kern="1200" dirty="0">
            <a:solidFill>
              <a:schemeClr val="tx1">
                <a:lumMod val="75000"/>
                <a:lumOff val="25000"/>
              </a:schemeClr>
            </a:solidFill>
          </a:endParaRPr>
        </a:p>
        <a:p>
          <a:pPr marL="114300" lvl="1" indent="-114300" algn="l" defTabSz="577850">
            <a:lnSpc>
              <a:spcPct val="90000"/>
            </a:lnSpc>
            <a:spcBef>
              <a:spcPct val="0"/>
            </a:spcBef>
            <a:spcAft>
              <a:spcPct val="15000"/>
            </a:spcAft>
            <a:buChar char="••"/>
          </a:pPr>
          <a:r>
            <a:rPr lang="en-SG" sz="1300" kern="1200" dirty="0" smtClean="0"/>
            <a:t>Generated from </a:t>
          </a:r>
          <a:r>
            <a:rPr lang="en-SG" sz="1300" b="1" i="1" kern="1200" dirty="0" smtClean="0"/>
            <a:t>Feature Extraction</a:t>
          </a:r>
          <a:endParaRPr lang="en-SG" sz="1300" b="1" i="1" kern="1200" dirty="0"/>
        </a:p>
      </dsp:txBody>
      <dsp:txXfrm rot="-5400000">
        <a:off x="1680170" y="1380605"/>
        <a:ext cx="3870373" cy="837123"/>
      </dsp:txXfrm>
    </dsp:sp>
    <dsp:sp modelId="{D32CB8BB-FB8D-444C-BC93-3031983000DE}">
      <dsp:nvSpPr>
        <dsp:cNvPr id="0" name=""/>
        <dsp:cNvSpPr/>
      </dsp:nvSpPr>
      <dsp:spPr>
        <a:xfrm>
          <a:off x="240178" y="1219356"/>
          <a:ext cx="1439992" cy="1159619"/>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110490" rIns="220980" bIns="110490" numCol="1" spcCol="1270" anchor="ctr" anchorCtr="0">
          <a:noAutofit/>
        </a:bodyPr>
        <a:lstStyle/>
        <a:p>
          <a:pPr lvl="0" algn="ctr" defTabSz="2578100">
            <a:lnSpc>
              <a:spcPct val="90000"/>
            </a:lnSpc>
            <a:spcBef>
              <a:spcPct val="0"/>
            </a:spcBef>
            <a:spcAft>
              <a:spcPct val="35000"/>
            </a:spcAft>
          </a:pPr>
          <a:endParaRPr lang="en-SG" sz="5800" kern="1200" dirty="0"/>
        </a:p>
      </dsp:txBody>
      <dsp:txXfrm>
        <a:off x="296786" y="1275964"/>
        <a:ext cx="1326776" cy="1046403"/>
      </dsp:txXfrm>
    </dsp:sp>
    <dsp:sp modelId="{0C31492C-791D-0E46-80FC-FC4EBD051706}">
      <dsp:nvSpPr>
        <dsp:cNvPr id="0" name=""/>
        <dsp:cNvSpPr/>
      </dsp:nvSpPr>
      <dsp:spPr>
        <a:xfrm rot="5400000">
          <a:off x="3104552" y="1128536"/>
          <a:ext cx="927695" cy="3776459"/>
        </a:xfrm>
        <a:prstGeom prst="round2SameRect">
          <a:avLst/>
        </a:prstGeom>
        <a:solidFill>
          <a:schemeClr val="lt1">
            <a:alpha val="90000"/>
            <a:tint val="4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666750">
            <a:lnSpc>
              <a:spcPct val="90000"/>
            </a:lnSpc>
            <a:spcBef>
              <a:spcPct val="0"/>
            </a:spcBef>
            <a:spcAft>
              <a:spcPct val="15000"/>
            </a:spcAft>
            <a:buChar char="••"/>
          </a:pPr>
          <a:r>
            <a:rPr lang="en-SG" sz="1500" kern="1200" dirty="0" smtClean="0"/>
            <a:t>Barometer Standard Deviation Values</a:t>
          </a:r>
          <a:endParaRPr lang="en-SG" sz="1500" kern="1200" dirty="0"/>
        </a:p>
        <a:p>
          <a:pPr marL="114300" lvl="1" indent="-114300" algn="l" defTabSz="666750">
            <a:lnSpc>
              <a:spcPct val="90000"/>
            </a:lnSpc>
            <a:spcBef>
              <a:spcPct val="0"/>
            </a:spcBef>
            <a:spcAft>
              <a:spcPct val="15000"/>
            </a:spcAft>
            <a:buChar char="••"/>
          </a:pPr>
          <a:r>
            <a:rPr lang="en-SG" sz="1500" b="0" i="0" kern="1200" dirty="0" smtClean="0">
              <a:solidFill>
                <a:schemeClr val="tx1">
                  <a:lumMod val="75000"/>
                  <a:lumOff val="25000"/>
                </a:schemeClr>
              </a:solidFill>
            </a:rPr>
            <a:t>Able to determine altitude from sea level</a:t>
          </a:r>
          <a:endParaRPr lang="en-SG" sz="1500" kern="1200" dirty="0"/>
        </a:p>
        <a:p>
          <a:pPr marL="114300" lvl="1" indent="-114300" algn="l" defTabSz="622300">
            <a:lnSpc>
              <a:spcPct val="90000"/>
            </a:lnSpc>
            <a:spcBef>
              <a:spcPct val="0"/>
            </a:spcBef>
            <a:spcAft>
              <a:spcPct val="15000"/>
            </a:spcAft>
            <a:buChar char="••"/>
          </a:pPr>
          <a:r>
            <a:rPr lang="en-SG" sz="1400" kern="1200" dirty="0" smtClean="0"/>
            <a:t>Generated from </a:t>
          </a:r>
          <a:r>
            <a:rPr lang="en-SG" sz="1400" b="1" i="1" kern="1200" dirty="0" smtClean="0"/>
            <a:t>Feature Extraction</a:t>
          </a:r>
          <a:endParaRPr lang="en-SG" sz="1400" b="1" i="1" kern="1200" dirty="0"/>
        </a:p>
      </dsp:txBody>
      <dsp:txXfrm rot="-5400000">
        <a:off x="1680170" y="2598204"/>
        <a:ext cx="3731173" cy="837123"/>
      </dsp:txXfrm>
    </dsp:sp>
    <dsp:sp modelId="{10527B4A-8AC7-F146-BC02-76F79089C3BE}">
      <dsp:nvSpPr>
        <dsp:cNvPr id="0" name=""/>
        <dsp:cNvSpPr/>
      </dsp:nvSpPr>
      <dsp:spPr>
        <a:xfrm>
          <a:off x="240178" y="2436956"/>
          <a:ext cx="1439992" cy="1159619"/>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110490" rIns="220980" bIns="110490" numCol="1" spcCol="1270" anchor="ctr" anchorCtr="0">
          <a:noAutofit/>
        </a:bodyPr>
        <a:lstStyle/>
        <a:p>
          <a:pPr lvl="0" algn="ctr" defTabSz="2578100">
            <a:lnSpc>
              <a:spcPct val="90000"/>
            </a:lnSpc>
            <a:spcBef>
              <a:spcPct val="0"/>
            </a:spcBef>
            <a:spcAft>
              <a:spcPct val="35000"/>
            </a:spcAft>
          </a:pPr>
          <a:endParaRPr lang="en-SG" sz="5800" kern="1200" dirty="0"/>
        </a:p>
      </dsp:txBody>
      <dsp:txXfrm>
        <a:off x="296786" y="2493564"/>
        <a:ext cx="1326776" cy="10464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90D91-1329-984F-B676-663C994D5494}">
      <dsp:nvSpPr>
        <dsp:cNvPr id="0" name=""/>
        <dsp:cNvSpPr/>
      </dsp:nvSpPr>
      <dsp:spPr>
        <a:xfrm>
          <a:off x="3517" y="313494"/>
          <a:ext cx="2151643" cy="3379860"/>
        </a:xfrm>
        <a:prstGeom prst="rect">
          <a:avLst/>
        </a:prstGeom>
        <a:solidFill>
          <a:schemeClr val="bg1">
            <a:lumMod val="50000"/>
          </a:schemeClr>
        </a:solidFill>
        <a:ln w="12700" cap="flat" cmpd="sng" algn="ctr">
          <a:no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89A2696A-7CE6-FB4F-8A50-4AB577B4130B}">
      <dsp:nvSpPr>
        <dsp:cNvPr id="0" name=""/>
        <dsp:cNvSpPr/>
      </dsp:nvSpPr>
      <dsp:spPr>
        <a:xfrm>
          <a:off x="81040" y="549991"/>
          <a:ext cx="1996596" cy="1593870"/>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colorTemperature colorTemp="11200"/>
                    </a14:imgEffect>
                    <a14:imgEffect>
                      <a14:saturation sat="0"/>
                    </a14:imgEffect>
                  </a14:imgLayer>
                </a14:imgProps>
              </a:ext>
            </a:extLst>
          </a:blip>
          <a:stretch>
            <a:fillRect/>
          </a:stretch>
        </a:blipFill>
        <a:ln w="9525" cap="flat" cmpd="sng" algn="ctr">
          <a:noFill/>
          <a:prstDash val="solid"/>
        </a:ln>
        <a:effectLst/>
      </dsp:spPr>
      <dsp:style>
        <a:lnRef idx="3">
          <a:scrgbClr r="0" g="0" b="0"/>
        </a:lnRef>
        <a:fillRef idx="1">
          <a:scrgbClr r="0" g="0" b="0"/>
        </a:fillRef>
        <a:effectRef idx="1">
          <a:scrgbClr r="0" g="0" b="0"/>
        </a:effectRef>
        <a:fontRef idx="minor"/>
      </dsp:style>
    </dsp:sp>
    <dsp:sp modelId="{1EB5219C-270D-C04F-A564-937A8E56268D}">
      <dsp:nvSpPr>
        <dsp:cNvPr id="0" name=""/>
        <dsp:cNvSpPr/>
      </dsp:nvSpPr>
      <dsp:spPr>
        <a:xfrm>
          <a:off x="109212" y="2208444"/>
          <a:ext cx="1940252" cy="128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chemeClr val="bg1"/>
              </a:solidFill>
            </a:rPr>
            <a:t>Establish a new framework</a:t>
          </a:r>
          <a:r>
            <a:rPr lang="en-US" sz="1600" b="1" kern="1200" dirty="0" smtClean="0">
              <a:solidFill>
                <a:schemeClr val="bg1"/>
              </a:solidFill>
            </a:rPr>
            <a:t>- </a:t>
          </a:r>
          <a:r>
            <a:rPr lang="en-US" sz="1600" b="0" i="1" kern="1200" dirty="0" smtClean="0">
              <a:solidFill>
                <a:schemeClr val="bg1"/>
              </a:solidFill>
            </a:rPr>
            <a:t>Robust Activity Recognition with Motion Transition</a:t>
          </a:r>
          <a:endParaRPr lang="en-US" sz="1600" b="0" i="1" kern="1200" dirty="0">
            <a:solidFill>
              <a:schemeClr val="bg1"/>
            </a:solidFill>
          </a:endParaRPr>
        </a:p>
      </dsp:txBody>
      <dsp:txXfrm>
        <a:off x="109212" y="2208444"/>
        <a:ext cx="1940252" cy="1286416"/>
      </dsp:txXfrm>
    </dsp:sp>
    <dsp:sp modelId="{F3CA2041-B1BE-1F41-979C-227EB7605EFC}">
      <dsp:nvSpPr>
        <dsp:cNvPr id="0" name=""/>
        <dsp:cNvSpPr/>
      </dsp:nvSpPr>
      <dsp:spPr>
        <a:xfrm>
          <a:off x="2649124" y="306187"/>
          <a:ext cx="2218441" cy="3394475"/>
        </a:xfrm>
        <a:prstGeom prst="rect">
          <a:avLst/>
        </a:prstGeom>
        <a:solidFill>
          <a:schemeClr val="accent1">
            <a:shade val="80000"/>
            <a:lumMod val="90000"/>
          </a:schemeClr>
        </a:solidFill>
        <a:ln w="12700" cap="flat" cmpd="sng" algn="ctr">
          <a:solidFill>
            <a:schemeClr val="accent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45D85F2A-840C-3347-B21A-94ED2018B1C5}">
      <dsp:nvSpPr>
        <dsp:cNvPr id="0" name=""/>
        <dsp:cNvSpPr/>
      </dsp:nvSpPr>
      <dsp:spPr>
        <a:xfrm>
          <a:off x="2760046" y="542001"/>
          <a:ext cx="1996596" cy="1626068"/>
        </a:xfrm>
        <a:prstGeom prst="rect">
          <a:avLst/>
        </a:prstGeom>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tretch>
            <a:fillRect/>
          </a:stretch>
        </a:blipFill>
        <a:ln w="50800" cap="flat" cmpd="sng" algn="ctr">
          <a:noFill/>
          <a:prstDash val="solid"/>
        </a:ln>
        <a:effectLst/>
      </dsp:spPr>
      <dsp:style>
        <a:lnRef idx="3">
          <a:scrgbClr r="0" g="0" b="0"/>
        </a:lnRef>
        <a:fillRef idx="1">
          <a:scrgbClr r="0" g="0" b="0"/>
        </a:fillRef>
        <a:effectRef idx="1">
          <a:scrgbClr r="0" g="0" b="0"/>
        </a:effectRef>
        <a:fontRef idx="minor"/>
      </dsp:style>
    </dsp:sp>
    <dsp:sp modelId="{E2F8FEE4-EB63-9341-9083-C1A5B880434E}">
      <dsp:nvSpPr>
        <dsp:cNvPr id="0" name=""/>
        <dsp:cNvSpPr/>
      </dsp:nvSpPr>
      <dsp:spPr>
        <a:xfrm>
          <a:off x="2794228" y="2364717"/>
          <a:ext cx="1928233" cy="704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FFFFFF"/>
              </a:solidFill>
            </a:rPr>
            <a:t>Construct a new dataset- </a:t>
          </a:r>
          <a:r>
            <a:rPr lang="en-US" sz="1600" b="0" i="1" kern="1200" dirty="0" smtClean="0">
              <a:solidFill>
                <a:srgbClr val="FFFFFF"/>
              </a:solidFill>
            </a:rPr>
            <a:t>Diversified Age Group Dataset</a:t>
          </a:r>
          <a:endParaRPr lang="en-US" sz="1600" b="0" i="1" kern="1200" dirty="0">
            <a:solidFill>
              <a:srgbClr val="FFFFFF"/>
            </a:solidFill>
          </a:endParaRPr>
        </a:p>
      </dsp:txBody>
      <dsp:txXfrm>
        <a:off x="2794228" y="2364717"/>
        <a:ext cx="1928233" cy="704681"/>
      </dsp:txXfrm>
    </dsp:sp>
    <dsp:sp modelId="{4E5B9176-8F41-D94D-A25C-756D1E8D452D}">
      <dsp:nvSpPr>
        <dsp:cNvPr id="0" name=""/>
        <dsp:cNvSpPr/>
      </dsp:nvSpPr>
      <dsp:spPr>
        <a:xfrm>
          <a:off x="5361528" y="292367"/>
          <a:ext cx="2218441" cy="3422114"/>
        </a:xfrm>
        <a:prstGeom prst="rect">
          <a:avLst/>
        </a:prstGeom>
        <a:solidFill>
          <a:schemeClr val="accent1">
            <a:shade val="80000"/>
            <a:lumMod val="90000"/>
          </a:schemeClr>
        </a:solidFill>
        <a:ln w="12700" cap="flat" cmpd="sng" algn="ctr">
          <a:solidFill>
            <a:schemeClr val="accent1">
              <a:shade val="95000"/>
              <a:satMod val="105000"/>
            </a:schemeClr>
          </a:solidFill>
          <a:prstDash val="solid"/>
        </a:ln>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dsp:spPr>
      <dsp:style>
        <a:lnRef idx="1">
          <a:schemeClr val="accent1"/>
        </a:lnRef>
        <a:fillRef idx="3">
          <a:schemeClr val="accent1"/>
        </a:fillRef>
        <a:effectRef idx="2">
          <a:schemeClr val="accent1"/>
        </a:effectRef>
        <a:fontRef idx="minor">
          <a:schemeClr val="lt1"/>
        </a:fontRef>
      </dsp:style>
    </dsp:sp>
    <dsp:sp modelId="{650647AE-D70F-9744-888E-E61D9945EC04}">
      <dsp:nvSpPr>
        <dsp:cNvPr id="0" name=""/>
        <dsp:cNvSpPr/>
      </dsp:nvSpPr>
      <dsp:spPr>
        <a:xfrm>
          <a:off x="5485907" y="526385"/>
          <a:ext cx="1996596" cy="1630428"/>
        </a:xfrm>
        <a:prstGeom prst="rect">
          <a:avLst/>
        </a:prstGeom>
        <a:blipFill rotWithShape="1">
          <a:blip xmlns:r="http://schemas.openxmlformats.org/officeDocument/2006/relationships" r:embed="rId5">
            <a:extLst>
              <a:ext uri="{BEBA8EAE-BF5A-486C-A8C5-ECC9F3942E4B}">
                <a14:imgProps xmlns:a14="http://schemas.microsoft.com/office/drawing/2010/main">
                  <a14:imgLayer r:embed="rId6">
                    <a14:imgEffect>
                      <a14:saturation sat="0"/>
                    </a14:imgEffect>
                  </a14:imgLayer>
                </a14:imgProps>
              </a:ext>
            </a:extLst>
          </a:blip>
          <a:stretch>
            <a:fillRect/>
          </a:stretch>
        </a:blipFill>
        <a:ln w="50800" cap="flat" cmpd="sng" algn="ctr">
          <a:noFill/>
          <a:prstDash val="solid"/>
        </a:ln>
        <a:effectLst/>
      </dsp:spPr>
      <dsp:style>
        <a:lnRef idx="3">
          <a:scrgbClr r="0" g="0" b="0"/>
        </a:lnRef>
        <a:fillRef idx="1">
          <a:scrgbClr r="0" g="0" b="0"/>
        </a:fillRef>
        <a:effectRef idx="1">
          <a:scrgbClr r="0" g="0" b="0"/>
        </a:effectRef>
        <a:fontRef idx="minor"/>
      </dsp:style>
    </dsp:sp>
    <dsp:sp modelId="{15D34EB7-174F-DB40-9FEC-7F10EE7384A5}">
      <dsp:nvSpPr>
        <dsp:cNvPr id="0" name=""/>
        <dsp:cNvSpPr/>
      </dsp:nvSpPr>
      <dsp:spPr>
        <a:xfrm>
          <a:off x="5472450" y="2356444"/>
          <a:ext cx="1996596" cy="55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smtClean="0">
              <a:solidFill>
                <a:srgbClr val="FFFFFF"/>
              </a:solidFill>
            </a:rPr>
            <a:t>Experiments and Result Analysis</a:t>
          </a:r>
          <a:endParaRPr lang="en-US" sz="1800" b="1" kern="1200" dirty="0">
            <a:solidFill>
              <a:srgbClr val="FFFFFF"/>
            </a:solidFill>
          </a:endParaRPr>
        </a:p>
      </dsp:txBody>
      <dsp:txXfrm>
        <a:off x="5472450" y="2356444"/>
        <a:ext cx="1996596" cy="55971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18AC0B-6193-F943-8556-059299859466}" type="datetime1">
              <a:rPr lang="en-CA" smtClean="0"/>
              <a:t>2015-05-10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ADF8DF-D041-3740-A572-A42DD4275A76}" type="slidenum">
              <a:rPr lang="en-US" smtClean="0"/>
              <a:t>‹#›</a:t>
            </a:fld>
            <a:endParaRPr lang="en-US"/>
          </a:p>
        </p:txBody>
      </p:sp>
    </p:spTree>
    <p:extLst>
      <p:ext uri="{BB962C8B-B14F-4D97-AF65-F5344CB8AC3E}">
        <p14:creationId xmlns:p14="http://schemas.microsoft.com/office/powerpoint/2010/main" val="39368718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280B6-AF29-4342-8C1B-D1E04A30F818}" type="datetime1">
              <a:rPr lang="en-CA" smtClean="0"/>
              <a:t>2015-05-10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C38F38-714D-D144-8D63-0673109412E7}" type="slidenum">
              <a:rPr lang="en-US" smtClean="0"/>
              <a:t>‹#›</a:t>
            </a:fld>
            <a:endParaRPr lang="en-US"/>
          </a:p>
        </p:txBody>
      </p:sp>
    </p:spTree>
    <p:extLst>
      <p:ext uri="{BB962C8B-B14F-4D97-AF65-F5344CB8AC3E}">
        <p14:creationId xmlns:p14="http://schemas.microsoft.com/office/powerpoint/2010/main" val="1809921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Ministry of Health announced that the government will invest S$500 million to build 10 new nursing homes, 29 senior care centers and 56 senior activity centers by 2016. In addition, the Senior’s Mobility and Enabling Fund was expanded from S$10 million to S$50 million to provide subsidies for assistive devices and healthcare consumables.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87 percent will be healthy and independent, • 8 percent will require a walking aid, • 3 percent will require some assistance to move around and need some assistive device, • 1 percent will require total physical assistance for movement, • 1 percent will be bedridden.</a:t>
            </a:r>
            <a:endParaRPr lang="en-US" dirty="0"/>
          </a:p>
        </p:txBody>
      </p:sp>
      <p:sp>
        <p:nvSpPr>
          <p:cNvPr id="4" name="Slide Number Placeholder 3"/>
          <p:cNvSpPr>
            <a:spLocks noGrp="1"/>
          </p:cNvSpPr>
          <p:nvPr>
            <p:ph type="sldNum" sz="quarter" idx="10"/>
          </p:nvPr>
        </p:nvSpPr>
        <p:spPr/>
        <p:txBody>
          <a:bodyPr/>
          <a:lstStyle/>
          <a:p>
            <a:fld id="{F5C38F38-714D-D144-8D63-0673109412E7}" type="slidenum">
              <a:rPr lang="en-US" smtClean="0"/>
              <a:t>4</a:t>
            </a:fld>
            <a:endParaRPr lang="en-US"/>
          </a:p>
        </p:txBody>
      </p:sp>
    </p:spTree>
    <p:extLst>
      <p:ext uri="{BB962C8B-B14F-4D97-AF65-F5344CB8AC3E}">
        <p14:creationId xmlns:p14="http://schemas.microsoft.com/office/powerpoint/2010/main" val="191078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LOO testing generally yields lower F-scores than Cross Validation testing.</a:t>
            </a:r>
          </a:p>
          <a:p>
            <a:pPr lvl="1"/>
            <a:r>
              <a:rPr lang="en-US" sz="1200" kern="1200" dirty="0" smtClean="0">
                <a:solidFill>
                  <a:schemeClr val="tx1"/>
                </a:solidFill>
                <a:effectLst/>
                <a:latin typeface="+mn-lt"/>
                <a:ea typeface="+mn-ea"/>
                <a:cs typeface="+mn-cs"/>
              </a:rPr>
              <a:t> This is expected as LOO testing is a much more robust way in accessing the generalization capability of a model. The model is dealing with unseen testing data, hence there will inevitably be more prediction errors. </a:t>
            </a:r>
          </a:p>
          <a:p>
            <a:pPr lvl="1"/>
            <a:r>
              <a:rPr lang="en-US" sz="1200" kern="1200" dirty="0" smtClean="0">
                <a:solidFill>
                  <a:schemeClr val="tx1"/>
                </a:solidFill>
                <a:effectLst/>
                <a:latin typeface="+mn-lt"/>
                <a:ea typeface="+mn-ea"/>
                <a:cs typeface="+mn-cs"/>
              </a:rPr>
              <a:t>However, it is encouraging to note that the results are still consistently in the 85-90% range. </a:t>
            </a:r>
          </a:p>
          <a:p>
            <a:pPr lvl="0"/>
            <a:r>
              <a:rPr lang="en-US" sz="1200" kern="1200" dirty="0" smtClean="0">
                <a:solidFill>
                  <a:schemeClr val="tx1"/>
                </a:solidFill>
                <a:effectLst/>
                <a:latin typeface="+mn-lt"/>
                <a:ea typeface="+mn-ea"/>
                <a:cs typeface="+mn-cs"/>
              </a:rPr>
              <a:t>LOO testing performs better using a larger frame size</a:t>
            </a:r>
          </a:p>
          <a:p>
            <a:pPr lvl="1"/>
            <a:r>
              <a:rPr lang="en-US" sz="1200" kern="1200" dirty="0" smtClean="0">
                <a:solidFill>
                  <a:schemeClr val="tx1"/>
                </a:solidFill>
                <a:effectLst/>
                <a:latin typeface="+mn-lt"/>
                <a:ea typeface="+mn-ea"/>
                <a:cs typeface="+mn-cs"/>
              </a:rPr>
              <a:t>This is expected as unseen test data is used in LOO testing. Hence, the framework will require more information (larger frame size for feature extraction) in order to make a more accurate prediction.</a:t>
            </a:r>
          </a:p>
          <a:p>
            <a:pPr lvl="0"/>
            <a:r>
              <a:rPr lang="en-US" sz="1200" kern="1200" dirty="0" smtClean="0">
                <a:solidFill>
                  <a:schemeClr val="tx1"/>
                </a:solidFill>
                <a:effectLst/>
                <a:latin typeface="+mn-lt"/>
                <a:ea typeface="+mn-ea"/>
                <a:cs typeface="+mn-cs"/>
              </a:rPr>
              <a:t>LOO-X (leave single user out) testing yield a consistently high F-scores (~90%) across the different frame sizes. </a:t>
            </a:r>
          </a:p>
          <a:p>
            <a:r>
              <a:rPr lang="en-US" sz="1200" kern="1200" dirty="0" smtClean="0">
                <a:solidFill>
                  <a:schemeClr val="tx1"/>
                </a:solidFill>
                <a:effectLst/>
                <a:latin typeface="+mn-lt"/>
                <a:ea typeface="+mn-ea"/>
                <a:cs typeface="+mn-cs"/>
              </a:rPr>
              <a:t>This is an optimistic observation. It serves as a good indication that the model is likely to perform well in making activity predictions for an unknown user profile, when given a substantial training dataset (like the DAG). This potentially increases the usability of the system as it means that a new user does not have to go through a tedious data collection period in order to use the motion recognition system. </a:t>
            </a:r>
            <a:endParaRPr lang="en-US" dirty="0"/>
          </a:p>
        </p:txBody>
      </p:sp>
      <p:sp>
        <p:nvSpPr>
          <p:cNvPr id="4" name="Slide Number Placeholder 3"/>
          <p:cNvSpPr>
            <a:spLocks noGrp="1"/>
          </p:cNvSpPr>
          <p:nvPr>
            <p:ph type="sldNum" sz="quarter" idx="10"/>
          </p:nvPr>
        </p:nvSpPr>
        <p:spPr/>
        <p:txBody>
          <a:bodyPr/>
          <a:lstStyle/>
          <a:p>
            <a:fld id="{F5C38F38-714D-D144-8D63-0673109412E7}" type="slidenum">
              <a:rPr lang="en-US" smtClean="0"/>
              <a:t>37</a:t>
            </a:fld>
            <a:endParaRPr lang="en-US"/>
          </a:p>
        </p:txBody>
      </p:sp>
    </p:spTree>
    <p:extLst>
      <p:ext uri="{BB962C8B-B14F-4D97-AF65-F5344CB8AC3E}">
        <p14:creationId xmlns:p14="http://schemas.microsoft.com/office/powerpoint/2010/main" val="2368011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C38F38-714D-D144-8D63-0673109412E7}" type="slidenum">
              <a:rPr lang="en-US" smtClean="0"/>
              <a:t>42</a:t>
            </a:fld>
            <a:endParaRPr lang="en-US"/>
          </a:p>
        </p:txBody>
      </p:sp>
    </p:spTree>
    <p:extLst>
      <p:ext uri="{BB962C8B-B14F-4D97-AF65-F5344CB8AC3E}">
        <p14:creationId xmlns:p14="http://schemas.microsoft.com/office/powerpoint/2010/main" val="2740055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since acceleration magnitude is a measure of quantity of acceleration and has no direction, it is insensitive to the orientations of the smartphone. In order to relieve the influences of the device orientation (exact orientation of acceleration is unknown), extracting the magnitude of sensor readings sensitive to directions allows the classification model to acquire much improved generalization capability. </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5C38F38-714D-D144-8D63-0673109412E7}" type="slidenum">
              <a:rPr lang="en-US" smtClean="0"/>
              <a:t>12</a:t>
            </a:fld>
            <a:endParaRPr lang="en-US"/>
          </a:p>
        </p:txBody>
      </p:sp>
    </p:spTree>
    <p:extLst>
      <p:ext uri="{BB962C8B-B14F-4D97-AF65-F5344CB8AC3E}">
        <p14:creationId xmlns:p14="http://schemas.microsoft.com/office/powerpoint/2010/main" val="47688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extracted features have to go through normalization to prevent attributes in greater numeric ranges from dominating those in smaller numeric ranges. </a:t>
            </a:r>
            <a:endParaRPr lang="en-US" dirty="0"/>
          </a:p>
        </p:txBody>
      </p:sp>
      <p:sp>
        <p:nvSpPr>
          <p:cNvPr id="4" name="Slide Number Placeholder 3"/>
          <p:cNvSpPr>
            <a:spLocks noGrp="1"/>
          </p:cNvSpPr>
          <p:nvPr>
            <p:ph type="sldNum" sz="quarter" idx="10"/>
          </p:nvPr>
        </p:nvSpPr>
        <p:spPr/>
        <p:txBody>
          <a:bodyPr/>
          <a:lstStyle/>
          <a:p>
            <a:fld id="{F5C38F38-714D-D144-8D63-0673109412E7}" type="slidenum">
              <a:rPr lang="en-US" smtClean="0"/>
              <a:t>13</a:t>
            </a:fld>
            <a:endParaRPr lang="en-US"/>
          </a:p>
        </p:txBody>
      </p:sp>
    </p:spTree>
    <p:extLst>
      <p:ext uri="{BB962C8B-B14F-4D97-AF65-F5344CB8AC3E}">
        <p14:creationId xmlns:p14="http://schemas.microsoft.com/office/powerpoint/2010/main" val="403350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main rationale behind choosing the RBF kernel is that it nonlinearly maps samples into a higher dimensional space so that it can easily handle the case when the relation between class labels and attributes is nonlinear.</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5C38F38-714D-D144-8D63-0673109412E7}" type="slidenum">
              <a:rPr lang="en-US" smtClean="0"/>
              <a:t>14</a:t>
            </a:fld>
            <a:endParaRPr lang="en-US"/>
          </a:p>
        </p:txBody>
      </p:sp>
    </p:spTree>
    <p:extLst>
      <p:ext uri="{BB962C8B-B14F-4D97-AF65-F5344CB8AC3E}">
        <p14:creationId xmlns:p14="http://schemas.microsoft.com/office/powerpoint/2010/main" val="321655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Mention</a:t>
            </a:r>
            <a:r>
              <a:rPr lang="en-SG" baseline="0" dirty="0" smtClean="0"/>
              <a:t> the assumptions made</a:t>
            </a:r>
          </a:p>
          <a:p>
            <a:r>
              <a:rPr lang="en-SG" baseline="0" dirty="0" smtClean="0"/>
              <a:t>Data smoothing done by majority voting</a:t>
            </a:r>
            <a:endParaRPr lang="en-SG" dirty="0"/>
          </a:p>
        </p:txBody>
      </p:sp>
      <p:sp>
        <p:nvSpPr>
          <p:cNvPr id="4" name="Slide Number Placeholder 3"/>
          <p:cNvSpPr>
            <a:spLocks noGrp="1"/>
          </p:cNvSpPr>
          <p:nvPr>
            <p:ph type="sldNum" sz="quarter" idx="10"/>
          </p:nvPr>
        </p:nvSpPr>
        <p:spPr/>
        <p:txBody>
          <a:bodyPr/>
          <a:lstStyle/>
          <a:p>
            <a:fld id="{F5C38F38-714D-D144-8D63-0673109412E7}" type="slidenum">
              <a:rPr lang="en-US" smtClean="0"/>
              <a:t>19</a:t>
            </a:fld>
            <a:endParaRPr lang="en-US"/>
          </a:p>
        </p:txBody>
      </p:sp>
    </p:spTree>
    <p:extLst>
      <p:ext uri="{BB962C8B-B14F-4D97-AF65-F5344CB8AC3E}">
        <p14:creationId xmlns:p14="http://schemas.microsoft.com/office/powerpoint/2010/main" val="2067368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can see that the RARMT framework has consistently matched its performance to Lin’s Model.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shows proof that we have successfully achieved the project objective of replicating the experiment based on concepts described</a:t>
            </a:r>
            <a:r>
              <a:rPr lang="en-US" sz="1200" kern="1200" baseline="0" dirty="0" smtClean="0">
                <a:solidFill>
                  <a:schemeClr val="tx1"/>
                </a:solidFill>
                <a:effectLst/>
                <a:latin typeface="+mn-lt"/>
                <a:ea typeface="+mn-ea"/>
                <a:cs typeface="+mn-cs"/>
              </a:rPr>
              <a:t> in Lin’s work.</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fact, there is even a slight improvement in scores when using the RARMT framework. This is possibly due to the different C and G values used in this project’s experiments.</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5C38F38-714D-D144-8D63-0673109412E7}" type="slidenum">
              <a:rPr lang="en-US" smtClean="0"/>
              <a:t>30</a:t>
            </a:fld>
            <a:endParaRPr lang="en-US"/>
          </a:p>
        </p:txBody>
      </p:sp>
    </p:spTree>
    <p:extLst>
      <p:ext uri="{BB962C8B-B14F-4D97-AF65-F5344CB8AC3E}">
        <p14:creationId xmlns:p14="http://schemas.microsoft.com/office/powerpoint/2010/main" val="244802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Unfortunately due to the limitation of the data source, we were not able to expand the experiment to test out the effect of other factors (e.g. frame sizes).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this case, the benchmark test with RARMT omits the acceleration and gyroscope information and uses only five different features.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 observe a slight drop in performance of about 6% with the RARMT framework as compared to </a:t>
            </a:r>
            <a:r>
              <a:rPr lang="en-US" sz="1200" kern="1200" dirty="0" err="1" smtClean="0">
                <a:solidFill>
                  <a:schemeClr val="tx1"/>
                </a:solidFill>
                <a:effectLst/>
                <a:latin typeface="+mn-lt"/>
                <a:ea typeface="+mn-ea"/>
                <a:cs typeface="+mn-cs"/>
              </a:rPr>
              <a:t>Davide’s</a:t>
            </a:r>
            <a:r>
              <a:rPr lang="en-US" sz="1200" kern="1200" dirty="0" smtClean="0">
                <a:solidFill>
                  <a:schemeClr val="tx1"/>
                </a:solidFill>
                <a:effectLst/>
                <a:latin typeface="+mn-lt"/>
                <a:ea typeface="+mn-ea"/>
                <a:cs typeface="+mn-cs"/>
              </a:rPr>
              <a:t> hardware friendly SVM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RARMT achieved a comparable results of 83.02% F-score despite working with a much smaller dimension of information - one sensory inputs (instead of three) and 22 features (instead of 561),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suggests that it is possible for a model to perform well even with a smaller set of information, as long as the most informative features are selected for the classification problem. Hence, it is probable for the RARMT framework to be more hardware friendly than </a:t>
            </a:r>
            <a:r>
              <a:rPr lang="en-US" sz="1200" kern="1200" dirty="0" err="1" smtClean="0">
                <a:solidFill>
                  <a:schemeClr val="tx1"/>
                </a:solidFill>
                <a:effectLst/>
                <a:latin typeface="+mn-lt"/>
                <a:ea typeface="+mn-ea"/>
                <a:cs typeface="+mn-cs"/>
              </a:rPr>
              <a:t>Davide’s</a:t>
            </a:r>
            <a:r>
              <a:rPr lang="en-US" sz="1200" kern="1200" dirty="0" smtClean="0">
                <a:solidFill>
                  <a:schemeClr val="tx1"/>
                </a:solidFill>
                <a:effectLst/>
                <a:latin typeface="+mn-lt"/>
                <a:ea typeface="+mn-ea"/>
                <a:cs typeface="+mn-cs"/>
              </a:rPr>
              <a:t> model although this experiment is not yet implemented and tested on smartphones. </a:t>
            </a:r>
          </a:p>
        </p:txBody>
      </p:sp>
      <p:sp>
        <p:nvSpPr>
          <p:cNvPr id="4" name="Slide Number Placeholder 3"/>
          <p:cNvSpPr>
            <a:spLocks noGrp="1"/>
          </p:cNvSpPr>
          <p:nvPr>
            <p:ph type="sldNum" sz="quarter" idx="10"/>
          </p:nvPr>
        </p:nvSpPr>
        <p:spPr/>
        <p:txBody>
          <a:bodyPr/>
          <a:lstStyle/>
          <a:p>
            <a:fld id="{F5C38F38-714D-D144-8D63-0673109412E7}" type="slidenum">
              <a:rPr lang="en-US" smtClean="0"/>
              <a:t>32</a:t>
            </a:fld>
            <a:endParaRPr lang="en-US"/>
          </a:p>
        </p:txBody>
      </p:sp>
    </p:spTree>
    <p:extLst>
      <p:ext uri="{BB962C8B-B14F-4D97-AF65-F5344CB8AC3E}">
        <p14:creationId xmlns:p14="http://schemas.microsoft.com/office/powerpoint/2010/main" val="427875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Gyroscope readings may be omitted of features extraction already contains orientation information. In this case, with the 4</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dimension (magnitude) of the accelerometer readings included, certain orientation information is captured. Hence, we can still achieve high performance without gyroscope data.</a:t>
            </a:r>
          </a:p>
          <a:p>
            <a:pPr lvl="0"/>
            <a:r>
              <a:rPr lang="en-US" sz="1200" kern="1200" dirty="0" smtClean="0">
                <a:solidFill>
                  <a:schemeClr val="tx1"/>
                </a:solidFill>
                <a:effectLst/>
                <a:latin typeface="+mn-lt"/>
                <a:ea typeface="+mn-ea"/>
                <a:cs typeface="+mn-cs"/>
              </a:rPr>
              <a:t>There is no direct correlation between the number of features and performance. Using more features used does not necessarily equate providing better results. It is important to identify and use only distinguishing features that have been empirically proven to be relevant to the problem type.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5C38F38-714D-D144-8D63-0673109412E7}" type="slidenum">
              <a:rPr lang="en-US" smtClean="0"/>
              <a:t>33</a:t>
            </a:fld>
            <a:endParaRPr lang="en-US"/>
          </a:p>
        </p:txBody>
      </p:sp>
    </p:spTree>
    <p:extLst>
      <p:ext uri="{BB962C8B-B14F-4D97-AF65-F5344CB8AC3E}">
        <p14:creationId xmlns:p14="http://schemas.microsoft.com/office/powerpoint/2010/main" val="427875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highly robust as it can handle a mixture of user profiles from such a wide age group range.</a:t>
            </a:r>
          </a:p>
          <a:p>
            <a:endParaRPr lang="en-US" dirty="0"/>
          </a:p>
        </p:txBody>
      </p:sp>
      <p:sp>
        <p:nvSpPr>
          <p:cNvPr id="4" name="Slide Number Placeholder 3"/>
          <p:cNvSpPr>
            <a:spLocks noGrp="1"/>
          </p:cNvSpPr>
          <p:nvPr>
            <p:ph type="sldNum" sz="quarter" idx="10"/>
          </p:nvPr>
        </p:nvSpPr>
        <p:spPr/>
        <p:txBody>
          <a:bodyPr/>
          <a:lstStyle/>
          <a:p>
            <a:fld id="{F5C38F38-714D-D144-8D63-0673109412E7}" type="slidenum">
              <a:rPr lang="en-US" smtClean="0"/>
              <a:t>36</a:t>
            </a:fld>
            <a:endParaRPr lang="en-US"/>
          </a:p>
        </p:txBody>
      </p:sp>
    </p:spTree>
    <p:extLst>
      <p:ext uri="{BB962C8B-B14F-4D97-AF65-F5344CB8AC3E}">
        <p14:creationId xmlns:p14="http://schemas.microsoft.com/office/powerpoint/2010/main" val="1546325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6" name="Group 10"/>
          <p:cNvGrpSpPr/>
          <p:nvPr/>
        </p:nvGrpSpPr>
        <p:grpSpPr>
          <a:xfrm>
            <a:off x="-1" y="3379694"/>
            <a:ext cx="7543801" cy="2604247"/>
            <a:chOff x="-1" y="3379694"/>
            <a:chExt cx="7543801" cy="2604247"/>
          </a:xfrm>
        </p:grpSpPr>
        <p:grpSp>
          <p:nvGrpSpPr>
            <p:cNvPr id="9" name="Group 11"/>
            <p:cNvGrpSpPr/>
            <p:nvPr/>
          </p:nvGrpSpPr>
          <p:grpSpPr>
            <a:xfrm>
              <a:off x="-1" y="3379694"/>
              <a:ext cx="7543801" cy="2604247"/>
              <a:chOff x="-1" y="3379694"/>
              <a:chExt cx="7543801" cy="2604247"/>
            </a:xfrm>
          </p:grpSpPr>
          <p:sp>
            <p:nvSpPr>
              <p:cNvPr id="15" name="Snip Single Corner Rectangle 14"/>
              <p:cNvSpPr/>
              <p:nvPr/>
            </p:nvSpPr>
            <p:spPr>
              <a:xfrm flipV="1">
                <a:off x="-1" y="3393141"/>
                <a:ext cx="7543800" cy="2590800"/>
              </a:xfrm>
              <a:prstGeom prst="snip1Rect">
                <a:avLst>
                  <a:gd name="adj" fmla="val 737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6" name="Straight Connector 15"/>
              <p:cNvCxnSpPr/>
              <p:nvPr/>
            </p:nvCxnSpPr>
            <p:spPr>
              <a:xfrm>
                <a:off x="0" y="3379694"/>
                <a:ext cx="7543800" cy="2377"/>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 name="Teardrop 12"/>
            <p:cNvSpPr/>
            <p:nvPr/>
          </p:nvSpPr>
          <p:spPr>
            <a:xfrm>
              <a:off x="6817659" y="3621741"/>
              <a:ext cx="394447" cy="394447"/>
            </a:xfrm>
            <a:prstGeom prst="teardrop">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0" y="3913281"/>
            <a:ext cx="5867400" cy="1470025"/>
          </a:xfrm>
        </p:spPr>
        <p:txBody>
          <a:bodyPr>
            <a:normAutofit/>
          </a:bodyPr>
          <a:lstStyle>
            <a:lvl1pPr algn="r">
              <a:defRPr sz="4600"/>
            </a:lvl1pPr>
          </a:lstStyle>
          <a:p>
            <a:r>
              <a:rPr lang="en-CA" smtClean="0"/>
              <a:t>Click to edit Master title style</a:t>
            </a:r>
            <a:endParaRPr/>
          </a:p>
        </p:txBody>
      </p:sp>
      <p:sp>
        <p:nvSpPr>
          <p:cNvPr id="3" name="Subtitle 2"/>
          <p:cNvSpPr>
            <a:spLocks noGrp="1"/>
          </p:cNvSpPr>
          <p:nvPr>
            <p:ph type="subTitle" idx="1"/>
          </p:nvPr>
        </p:nvSpPr>
        <p:spPr>
          <a:xfrm>
            <a:off x="1371600" y="5396753"/>
            <a:ext cx="5867400" cy="573741"/>
          </a:xfrm>
        </p:spPr>
        <p:txBody>
          <a:bodyPr>
            <a:normAutofit/>
          </a:bodyPr>
          <a:lstStyle>
            <a:lvl1pPr marL="0" indent="0" algn="r">
              <a:spcBef>
                <a:spcPct val="0"/>
              </a:spcBef>
              <a:buNone/>
              <a:defRPr sz="1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a:xfrm rot="16200000">
            <a:off x="-734076" y="4503737"/>
            <a:ext cx="2057400" cy="365125"/>
          </a:xfrm>
        </p:spPr>
        <p:txBody>
          <a:bodyPr lIns="91440" tIns="0" bIns="0" anchor="b" anchorCtr="0"/>
          <a:lstStyle>
            <a:lvl1pPr>
              <a:defRPr sz="1400" b="1">
                <a:solidFill>
                  <a:schemeClr val="bg1">
                    <a:lumMod val="50000"/>
                  </a:schemeClr>
                </a:solidFill>
              </a:defRPr>
            </a:lvl1pPr>
          </a:lstStyle>
          <a:p>
            <a:fld id="{4C880C7B-9921-5643-BBD6-94A244994402}" type="datetime1">
              <a:rPr lang="en-CA" smtClean="0"/>
              <a:t>2015-05-10</a:t>
            </a:fld>
            <a:endParaRPr lang="en-US"/>
          </a:p>
        </p:txBody>
      </p:sp>
      <p:sp>
        <p:nvSpPr>
          <p:cNvPr id="5" name="Footer Placeholder 4"/>
          <p:cNvSpPr>
            <a:spLocks noGrp="1"/>
          </p:cNvSpPr>
          <p:nvPr>
            <p:ph type="ftr" sz="quarter" idx="11"/>
          </p:nvPr>
        </p:nvSpPr>
        <p:spPr>
          <a:xfrm rot="16200000">
            <a:off x="-356811" y="4503737"/>
            <a:ext cx="2057397" cy="365125"/>
          </a:xfrm>
        </p:spPr>
        <p:txBody>
          <a:bodyPr lIns="91440" tIns="0" bIns="0" anchor="t" anchorCtr="0"/>
          <a:lstStyle>
            <a:lvl1pPr algn="l">
              <a:defRPr b="1">
                <a:solidFill>
                  <a:schemeClr val="bg1">
                    <a:lumMod val="75000"/>
                  </a:schemeClr>
                </a:solidFill>
              </a:defRPr>
            </a:lvl1p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1"/>
          <p:cNvGrpSpPr/>
          <p:nvPr/>
        </p:nvGrpSpPr>
        <p:grpSpPr>
          <a:xfrm>
            <a:off x="228600" y="228600"/>
            <a:ext cx="4251960" cy="6387352"/>
            <a:chOff x="228600" y="228600"/>
            <a:chExt cx="4251960" cy="6387352"/>
          </a:xfrm>
        </p:grpSpPr>
        <p:sp>
          <p:nvSpPr>
            <p:cNvPr id="13" name="Snip Diagonal Corner Rectangle 12"/>
            <p:cNvSpPr/>
            <p:nvPr/>
          </p:nvSpPr>
          <p:spPr>
            <a:xfrm flipV="1">
              <a:off x="2286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ardrop 13"/>
            <p:cNvSpPr>
              <a:spLocks noChangeAspect="1"/>
            </p:cNvSpPr>
            <p:nvPr/>
          </p:nvSpPr>
          <p:spPr>
            <a:xfrm>
              <a:off x="3886200" y="432548"/>
              <a:ext cx="355002" cy="355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5" name="Snip Diagonal Corner Rectangle 14"/>
          <p:cNvSpPr/>
          <p:nvPr/>
        </p:nvSpPr>
        <p:spPr>
          <a:xfrm flipV="1">
            <a:off x="46482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525780" y="2177303"/>
            <a:ext cx="3657600" cy="1162050"/>
          </a:xfrm>
        </p:spPr>
        <p:txBody>
          <a:bodyPr anchor="b">
            <a:normAutofit/>
          </a:bodyPr>
          <a:lstStyle>
            <a:lvl1pPr algn="l">
              <a:defRPr sz="3000" b="0">
                <a:solidFill>
                  <a:schemeClr val="accent1"/>
                </a:solidFill>
              </a:defRPr>
            </a:lvl1pPr>
          </a:lstStyle>
          <a:p>
            <a:r>
              <a:rPr lang="en-CA" smtClean="0"/>
              <a:t>Click to edit Master title style</a:t>
            </a:r>
            <a:endParaRPr/>
          </a:p>
        </p:txBody>
      </p:sp>
      <p:sp>
        <p:nvSpPr>
          <p:cNvPr id="3" name="Content Placeholder 2"/>
          <p:cNvSpPr>
            <a:spLocks noGrp="1"/>
          </p:cNvSpPr>
          <p:nvPr>
            <p:ph idx="1"/>
          </p:nvPr>
        </p:nvSpPr>
        <p:spPr>
          <a:xfrm>
            <a:off x="4945380" y="609600"/>
            <a:ext cx="3657600" cy="53340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Text Placeholder 3"/>
          <p:cNvSpPr>
            <a:spLocks noGrp="1"/>
          </p:cNvSpPr>
          <p:nvPr>
            <p:ph type="body" sz="half" idx="2"/>
          </p:nvPr>
        </p:nvSpPr>
        <p:spPr>
          <a:xfrm>
            <a:off x="525780" y="3352799"/>
            <a:ext cx="3657600" cy="2590801"/>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762000" y="6297706"/>
            <a:ext cx="1295400" cy="365125"/>
          </a:xfrm>
        </p:spPr>
        <p:txBody>
          <a:bodyPr/>
          <a:lstStyle/>
          <a:p>
            <a:fld id="{D85F4610-8D54-1D41-B6E2-C0FA44C734DA}" type="datetime1">
              <a:rPr lang="en-CA" smtClean="0"/>
              <a:t>2015-05-10</a:t>
            </a:fld>
            <a:endParaRPr lang="en-US"/>
          </a:p>
        </p:txBody>
      </p:sp>
      <p:sp>
        <p:nvSpPr>
          <p:cNvPr id="6" name="Footer Placeholder 5"/>
          <p:cNvSpPr>
            <a:spLocks noGrp="1"/>
          </p:cNvSpPr>
          <p:nvPr>
            <p:ph type="ftr" sz="quarter" idx="11"/>
          </p:nvPr>
        </p:nvSpPr>
        <p:spPr>
          <a:xfrm>
            <a:off x="2057400" y="6297706"/>
            <a:ext cx="2339788" cy="365125"/>
          </a:xfrm>
        </p:spPr>
        <p:txBody>
          <a:bodyPr/>
          <a:lstStyle/>
          <a:p>
            <a:endParaRPr lang="en-US"/>
          </a:p>
        </p:txBody>
      </p:sp>
      <p:sp>
        <p:nvSpPr>
          <p:cNvPr id="7" name="Slide Number Placeholder 6"/>
          <p:cNvSpPr>
            <a:spLocks noGrp="1"/>
          </p:cNvSpPr>
          <p:nvPr>
            <p:ph type="sldNum" sz="quarter" idx="12"/>
          </p:nvPr>
        </p:nvSpPr>
        <p:spPr>
          <a:xfrm>
            <a:off x="304800" y="6297706"/>
            <a:ext cx="443753" cy="365125"/>
          </a:xfrm>
        </p:spPr>
        <p:txBody>
          <a:bodyPr/>
          <a:lstStyle>
            <a:lvl1pPr algn="l">
              <a:defRPr/>
            </a:lvl1pPr>
          </a:lstStyle>
          <a:p>
            <a:fld id="{75ADFACB-0326-5240-A7A4-8C335D90B5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10"/>
          <p:cNvGrpSpPr/>
          <p:nvPr/>
        </p:nvGrpSpPr>
        <p:grpSpPr>
          <a:xfrm>
            <a:off x="228600" y="228600"/>
            <a:ext cx="4251960" cy="6387352"/>
            <a:chOff x="228600" y="228600"/>
            <a:chExt cx="4251960" cy="6387352"/>
          </a:xfrm>
        </p:grpSpPr>
        <p:sp>
          <p:nvSpPr>
            <p:cNvPr id="12" name="Snip Diagonal Corner Rectangle 11"/>
            <p:cNvSpPr/>
            <p:nvPr/>
          </p:nvSpPr>
          <p:spPr>
            <a:xfrm flipV="1">
              <a:off x="2286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Teardrop 12"/>
            <p:cNvSpPr>
              <a:spLocks noChangeAspect="1"/>
            </p:cNvSpPr>
            <p:nvPr/>
          </p:nvSpPr>
          <p:spPr>
            <a:xfrm>
              <a:off x="3886200" y="432548"/>
              <a:ext cx="355002" cy="355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2176272"/>
            <a:ext cx="3657600" cy="1161288"/>
          </a:xfrm>
        </p:spPr>
        <p:txBody>
          <a:bodyPr vert="horz" lIns="91440" tIns="45720" rIns="91440" bIns="45720" rtlCol="0" anchor="b" anchorCtr="0">
            <a:normAutofit/>
          </a:bodyPr>
          <a:lstStyle>
            <a:lvl1pPr algn="l" defTabSz="914400" rtl="0" eaLnBrk="1" latinLnBrk="0" hangingPunct="1">
              <a:spcBef>
                <a:spcPct val="0"/>
              </a:spcBef>
              <a:buNone/>
              <a:defRPr sz="3000" b="0" kern="1200">
                <a:solidFill>
                  <a:schemeClr val="accent1"/>
                </a:solidFill>
                <a:latin typeface="+mj-lt"/>
                <a:ea typeface="+mj-ea"/>
                <a:cs typeface="+mj-cs"/>
              </a:defRPr>
            </a:lvl1pPr>
          </a:lstStyle>
          <a:p>
            <a:r>
              <a:rPr lang="en-CA" smtClean="0"/>
              <a:t>Click to edit Master title style</a:t>
            </a:r>
            <a:endParaRPr/>
          </a:p>
        </p:txBody>
      </p:sp>
      <p:sp>
        <p:nvSpPr>
          <p:cNvPr id="3" name="Picture Placeholder 2"/>
          <p:cNvSpPr>
            <a:spLocks noGrp="1"/>
          </p:cNvSpPr>
          <p:nvPr>
            <p:ph type="pic" idx="1"/>
          </p:nvPr>
        </p:nvSpPr>
        <p:spPr>
          <a:xfrm flipH="1">
            <a:off x="4654475" y="228600"/>
            <a:ext cx="4251960" cy="6391656"/>
          </a:xfrm>
          <a:prstGeom prst="snip2DiagRect">
            <a:avLst>
              <a:gd name="adj1" fmla="val 0"/>
              <a:gd name="adj2" fmla="val 4017"/>
            </a:avLst>
          </a:prstGeom>
          <a:effectLst>
            <a:outerShdw blurRad="50800" dist="63500" dir="2700000" algn="tl"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buClr>
              <a:buSzPct val="90000"/>
              <a:buFont typeface="Wingdings 2" pitchFamily="18" charset="2"/>
              <a:buNone/>
              <a:defRPr sz="1800" kern="1200">
                <a:solidFill>
                  <a:schemeClr val="tx1">
                    <a:lumMod val="90000"/>
                    <a:lumOff val="10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
        <p:nvSpPr>
          <p:cNvPr id="4" name="Text Placeholder 3"/>
          <p:cNvSpPr>
            <a:spLocks noGrp="1"/>
          </p:cNvSpPr>
          <p:nvPr>
            <p:ph type="body" sz="half" idx="2"/>
          </p:nvPr>
        </p:nvSpPr>
        <p:spPr>
          <a:xfrm>
            <a:off x="530352" y="3342401"/>
            <a:ext cx="3657600" cy="2595282"/>
          </a:xfrm>
        </p:spPr>
        <p:txBody>
          <a:bodyPr>
            <a:normAutofit/>
          </a:bodyPr>
          <a:lstStyle>
            <a:lvl1pPr marL="0" indent="0">
              <a:lnSpc>
                <a:spcPct val="110000"/>
              </a:lnSpc>
              <a:spcBef>
                <a:spcPts val="600"/>
              </a:spcBef>
              <a:buNone/>
              <a:defRPr sz="1800" kern="1200">
                <a:solidFill>
                  <a:schemeClr val="tx1">
                    <a:lumMod val="90000"/>
                    <a:lumOff val="10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758952" y="6300216"/>
            <a:ext cx="1298448" cy="365125"/>
          </a:xfrm>
        </p:spPr>
        <p:txBody>
          <a:bodyPr/>
          <a:lstStyle/>
          <a:p>
            <a:fld id="{E6D9C9C5-9209-F644-A795-892D3422060F}" type="datetime1">
              <a:rPr lang="en-CA" smtClean="0"/>
              <a:t>2015-05-10</a:t>
            </a:fld>
            <a:endParaRPr lang="en-US"/>
          </a:p>
        </p:txBody>
      </p:sp>
      <p:sp>
        <p:nvSpPr>
          <p:cNvPr id="6" name="Footer Placeholder 5"/>
          <p:cNvSpPr>
            <a:spLocks noGrp="1"/>
          </p:cNvSpPr>
          <p:nvPr>
            <p:ph type="ftr" sz="quarter" idx="11"/>
          </p:nvPr>
        </p:nvSpPr>
        <p:spPr>
          <a:xfrm>
            <a:off x="2057400" y="6300216"/>
            <a:ext cx="2340864" cy="365125"/>
          </a:xfrm>
        </p:spPr>
        <p:txBody>
          <a:bodyPr/>
          <a:lstStyle/>
          <a:p>
            <a:endParaRPr lang="en-US"/>
          </a:p>
        </p:txBody>
      </p:sp>
      <p:sp>
        <p:nvSpPr>
          <p:cNvPr id="7" name="Slide Number Placeholder 6"/>
          <p:cNvSpPr>
            <a:spLocks noGrp="1"/>
          </p:cNvSpPr>
          <p:nvPr>
            <p:ph type="sldNum" sz="quarter" idx="12"/>
          </p:nvPr>
        </p:nvSpPr>
        <p:spPr>
          <a:xfrm>
            <a:off x="301752" y="6300216"/>
            <a:ext cx="448056" cy="365125"/>
          </a:xfrm>
        </p:spPr>
        <p:txBody>
          <a:bodyPr/>
          <a:lstStyle>
            <a:lvl1pPr algn="l">
              <a:defRPr/>
            </a:lvl1pPr>
          </a:lstStyle>
          <a:p>
            <a:fld id="{75ADFACB-0326-5240-A7A4-8C335D90B51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grpSp>
        <p:nvGrpSpPr>
          <p:cNvPr id="8" name="Group 10"/>
          <p:cNvGrpSpPr/>
          <p:nvPr/>
        </p:nvGrpSpPr>
        <p:grpSpPr>
          <a:xfrm>
            <a:off x="6093861" y="228600"/>
            <a:ext cx="2812573" cy="6387352"/>
            <a:chOff x="228600" y="228600"/>
            <a:chExt cx="4251960" cy="6387352"/>
          </a:xfrm>
        </p:grpSpPr>
        <p:sp>
          <p:nvSpPr>
            <p:cNvPr id="12" name="Snip Diagonal Corner Rectangle 11"/>
            <p:cNvSpPr/>
            <p:nvPr/>
          </p:nvSpPr>
          <p:spPr>
            <a:xfrm flipV="1">
              <a:off x="2286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Teardrop 12"/>
            <p:cNvSpPr>
              <a:spLocks noChangeAspect="1"/>
            </p:cNvSpPr>
            <p:nvPr/>
          </p:nvSpPr>
          <p:spPr>
            <a:xfrm>
              <a:off x="3886200" y="432548"/>
              <a:ext cx="355002" cy="355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2176272"/>
            <a:ext cx="3657600" cy="1161288"/>
          </a:xfrm>
        </p:spPr>
        <p:txBody>
          <a:bodyPr vert="horz" lIns="91440" tIns="45720" rIns="91440" bIns="45720" rtlCol="0" anchor="b" anchorCtr="0">
            <a:normAutofit/>
          </a:bodyPr>
          <a:lstStyle>
            <a:lvl1pPr algn="l" defTabSz="914400" rtl="0" eaLnBrk="1" latinLnBrk="0" hangingPunct="1">
              <a:spcBef>
                <a:spcPct val="0"/>
              </a:spcBef>
              <a:buNone/>
              <a:defRPr sz="3000" b="0" kern="1200">
                <a:solidFill>
                  <a:schemeClr val="accent1"/>
                </a:solidFill>
                <a:latin typeface="+mj-lt"/>
                <a:ea typeface="+mj-ea"/>
                <a:cs typeface="+mj-cs"/>
              </a:defRPr>
            </a:lvl1pPr>
          </a:lstStyle>
          <a:p>
            <a:r>
              <a:rPr lang="en-CA" dirty="0" smtClean="0"/>
              <a:t>Click to edit Master title style</a:t>
            </a:r>
            <a:endParaRPr dirty="0"/>
          </a:p>
        </p:txBody>
      </p:sp>
      <p:sp>
        <p:nvSpPr>
          <p:cNvPr id="3" name="Picture Placeholder 2"/>
          <p:cNvSpPr>
            <a:spLocks noGrp="1"/>
          </p:cNvSpPr>
          <p:nvPr>
            <p:ph type="pic" idx="1"/>
          </p:nvPr>
        </p:nvSpPr>
        <p:spPr>
          <a:xfrm flipH="1">
            <a:off x="301752" y="273685"/>
            <a:ext cx="5638160" cy="6391656"/>
          </a:xfrm>
          <a:prstGeom prst="snip2DiagRect">
            <a:avLst>
              <a:gd name="adj1" fmla="val 0"/>
              <a:gd name="adj2" fmla="val 4017"/>
            </a:avLst>
          </a:prstGeom>
          <a:effectLst>
            <a:outerShdw blurRad="50800" dist="63500" dir="2700000" algn="tl"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buClr>
              <a:buSzPct val="90000"/>
              <a:buFont typeface="Wingdings 2" pitchFamily="18" charset="2"/>
              <a:buNone/>
              <a:defRPr sz="1800" kern="1200">
                <a:solidFill>
                  <a:schemeClr val="tx1">
                    <a:lumMod val="90000"/>
                    <a:lumOff val="10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
        <p:nvSpPr>
          <p:cNvPr id="4" name="Text Placeholder 3"/>
          <p:cNvSpPr>
            <a:spLocks noGrp="1"/>
          </p:cNvSpPr>
          <p:nvPr>
            <p:ph type="body" sz="half" idx="2"/>
          </p:nvPr>
        </p:nvSpPr>
        <p:spPr>
          <a:xfrm>
            <a:off x="530352" y="3342401"/>
            <a:ext cx="3657600" cy="2595282"/>
          </a:xfrm>
        </p:spPr>
        <p:txBody>
          <a:bodyPr>
            <a:normAutofit/>
          </a:bodyPr>
          <a:lstStyle>
            <a:lvl1pPr marL="0" indent="0">
              <a:lnSpc>
                <a:spcPct val="110000"/>
              </a:lnSpc>
              <a:spcBef>
                <a:spcPts val="600"/>
              </a:spcBef>
              <a:buNone/>
              <a:defRPr sz="1800" kern="1200">
                <a:solidFill>
                  <a:schemeClr val="tx1">
                    <a:lumMod val="90000"/>
                    <a:lumOff val="10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758952" y="6300216"/>
            <a:ext cx="1298448" cy="365125"/>
          </a:xfrm>
        </p:spPr>
        <p:txBody>
          <a:bodyPr/>
          <a:lstStyle/>
          <a:p>
            <a:fld id="{2E7C0D6D-2303-F34E-8742-DF0E80EF34BB}" type="datetime1">
              <a:rPr lang="en-CA" smtClean="0"/>
              <a:t>2015-05-10</a:t>
            </a:fld>
            <a:endParaRPr lang="en-US"/>
          </a:p>
        </p:txBody>
      </p:sp>
      <p:sp>
        <p:nvSpPr>
          <p:cNvPr id="6" name="Footer Placeholder 5"/>
          <p:cNvSpPr>
            <a:spLocks noGrp="1"/>
          </p:cNvSpPr>
          <p:nvPr>
            <p:ph type="ftr" sz="quarter" idx="11"/>
          </p:nvPr>
        </p:nvSpPr>
        <p:spPr>
          <a:xfrm>
            <a:off x="2057400" y="6300216"/>
            <a:ext cx="2340864" cy="365125"/>
          </a:xfrm>
        </p:spPr>
        <p:txBody>
          <a:bodyPr/>
          <a:lstStyle/>
          <a:p>
            <a:endParaRPr lang="en-US"/>
          </a:p>
        </p:txBody>
      </p:sp>
      <p:sp>
        <p:nvSpPr>
          <p:cNvPr id="7" name="Slide Number Placeholder 6"/>
          <p:cNvSpPr>
            <a:spLocks noGrp="1"/>
          </p:cNvSpPr>
          <p:nvPr>
            <p:ph type="sldNum" sz="quarter" idx="12"/>
          </p:nvPr>
        </p:nvSpPr>
        <p:spPr>
          <a:xfrm>
            <a:off x="301752" y="6300216"/>
            <a:ext cx="448056" cy="365125"/>
          </a:xfrm>
        </p:spPr>
        <p:txBody>
          <a:bodyPr/>
          <a:lstStyle>
            <a:lvl1pPr algn="l">
              <a:defRPr/>
            </a:lvl1pPr>
          </a:lstStyle>
          <a:p>
            <a:fld id="{75ADFACB-0326-5240-A7A4-8C335D90B51D}" type="slidenum">
              <a:rPr lang="en-US" smtClean="0"/>
              <a:t>‹#›</a:t>
            </a:fld>
            <a:endParaRPr lang="en-US"/>
          </a:p>
        </p:txBody>
      </p:sp>
    </p:spTree>
    <p:extLst>
      <p:ext uri="{BB962C8B-B14F-4D97-AF65-F5344CB8AC3E}">
        <p14:creationId xmlns:p14="http://schemas.microsoft.com/office/powerpoint/2010/main" val="5845554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grpSp>
        <p:nvGrpSpPr>
          <p:cNvPr id="8" name="Group 10"/>
          <p:cNvGrpSpPr/>
          <p:nvPr/>
        </p:nvGrpSpPr>
        <p:grpSpPr>
          <a:xfrm>
            <a:off x="4176423" y="181248"/>
            <a:ext cx="4737671" cy="6387352"/>
            <a:chOff x="413411" y="185552"/>
            <a:chExt cx="4067149" cy="6387352"/>
          </a:xfrm>
        </p:grpSpPr>
        <p:sp>
          <p:nvSpPr>
            <p:cNvPr id="12" name="Snip Diagonal Corner Rectangle 11"/>
            <p:cNvSpPr/>
            <p:nvPr/>
          </p:nvSpPr>
          <p:spPr>
            <a:xfrm flipV="1">
              <a:off x="413411" y="185552"/>
              <a:ext cx="4067149"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Teardrop 12"/>
            <p:cNvSpPr>
              <a:spLocks noChangeAspect="1"/>
            </p:cNvSpPr>
            <p:nvPr/>
          </p:nvSpPr>
          <p:spPr>
            <a:xfrm>
              <a:off x="3886200" y="432548"/>
              <a:ext cx="355002" cy="355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017137" y="2171431"/>
            <a:ext cx="3657600" cy="1161288"/>
          </a:xfrm>
        </p:spPr>
        <p:txBody>
          <a:bodyPr vert="horz" lIns="91440" tIns="45720" rIns="91440" bIns="45720" rtlCol="0" anchor="b" anchorCtr="0">
            <a:normAutofit/>
          </a:bodyPr>
          <a:lstStyle>
            <a:lvl1pPr algn="l" defTabSz="914400" rtl="0" eaLnBrk="1" latinLnBrk="0" hangingPunct="1">
              <a:spcBef>
                <a:spcPct val="0"/>
              </a:spcBef>
              <a:buNone/>
              <a:defRPr sz="3000" b="0" kern="1200">
                <a:solidFill>
                  <a:schemeClr val="accent1"/>
                </a:solidFill>
                <a:latin typeface="+mj-lt"/>
                <a:ea typeface="+mj-ea"/>
                <a:cs typeface="+mj-cs"/>
              </a:defRPr>
            </a:lvl1pPr>
          </a:lstStyle>
          <a:p>
            <a:r>
              <a:rPr lang="en-CA" smtClean="0"/>
              <a:t>Click to edit Master title style</a:t>
            </a:r>
            <a:endParaRPr/>
          </a:p>
        </p:txBody>
      </p:sp>
      <p:sp>
        <p:nvSpPr>
          <p:cNvPr id="4" name="Text Placeholder 3"/>
          <p:cNvSpPr>
            <a:spLocks noGrp="1"/>
          </p:cNvSpPr>
          <p:nvPr>
            <p:ph type="body" sz="half" idx="2"/>
          </p:nvPr>
        </p:nvSpPr>
        <p:spPr>
          <a:xfrm>
            <a:off x="5017137" y="3337560"/>
            <a:ext cx="3657600" cy="2595282"/>
          </a:xfrm>
        </p:spPr>
        <p:txBody>
          <a:bodyPr>
            <a:normAutofit/>
          </a:bodyPr>
          <a:lstStyle>
            <a:lvl1pPr marL="0" indent="0">
              <a:lnSpc>
                <a:spcPct val="110000"/>
              </a:lnSpc>
              <a:spcBef>
                <a:spcPts val="600"/>
              </a:spcBef>
              <a:buNone/>
              <a:defRPr sz="1800" kern="1200">
                <a:solidFill>
                  <a:schemeClr val="tx1">
                    <a:lumMod val="90000"/>
                    <a:lumOff val="10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a:xfrm>
            <a:off x="758952" y="6300216"/>
            <a:ext cx="1298448" cy="365125"/>
          </a:xfrm>
        </p:spPr>
        <p:txBody>
          <a:bodyPr/>
          <a:lstStyle/>
          <a:p>
            <a:fld id="{EA89202E-3823-7E49-BF6E-7C9A40F47F05}" type="datetime1">
              <a:rPr lang="en-CA" smtClean="0"/>
              <a:t>2015-05-10</a:t>
            </a:fld>
            <a:endParaRPr lang="en-US"/>
          </a:p>
        </p:txBody>
      </p:sp>
      <p:sp>
        <p:nvSpPr>
          <p:cNvPr id="6" name="Footer Placeholder 5"/>
          <p:cNvSpPr>
            <a:spLocks noGrp="1"/>
          </p:cNvSpPr>
          <p:nvPr>
            <p:ph type="ftr" sz="quarter" idx="11"/>
          </p:nvPr>
        </p:nvSpPr>
        <p:spPr>
          <a:xfrm>
            <a:off x="2057400" y="6300216"/>
            <a:ext cx="2340864" cy="365125"/>
          </a:xfrm>
        </p:spPr>
        <p:txBody>
          <a:bodyPr/>
          <a:lstStyle/>
          <a:p>
            <a:endParaRPr lang="en-US"/>
          </a:p>
        </p:txBody>
      </p:sp>
      <p:sp>
        <p:nvSpPr>
          <p:cNvPr id="7" name="Slide Number Placeholder 6"/>
          <p:cNvSpPr>
            <a:spLocks noGrp="1"/>
          </p:cNvSpPr>
          <p:nvPr>
            <p:ph type="sldNum" sz="quarter" idx="12"/>
          </p:nvPr>
        </p:nvSpPr>
        <p:spPr>
          <a:xfrm>
            <a:off x="301752" y="6300216"/>
            <a:ext cx="448056" cy="365125"/>
          </a:xfrm>
        </p:spPr>
        <p:txBody>
          <a:bodyPr/>
          <a:lstStyle>
            <a:lvl1pPr algn="l">
              <a:defRPr/>
            </a:lvl1pPr>
          </a:lstStyle>
          <a:p>
            <a:fld id="{75ADFACB-0326-5240-A7A4-8C335D90B51D}" type="slidenum">
              <a:rPr lang="en-US" smtClean="0"/>
              <a:t>‹#›</a:t>
            </a:fld>
            <a:endParaRPr lang="en-US"/>
          </a:p>
        </p:txBody>
      </p:sp>
      <p:sp>
        <p:nvSpPr>
          <p:cNvPr id="11" name="Picture Placeholder 2"/>
          <p:cNvSpPr>
            <a:spLocks noGrp="1"/>
          </p:cNvSpPr>
          <p:nvPr>
            <p:ph type="pic" idx="1"/>
          </p:nvPr>
        </p:nvSpPr>
        <p:spPr>
          <a:xfrm flipH="1">
            <a:off x="189360" y="224296"/>
            <a:ext cx="3621088" cy="6391656"/>
          </a:xfrm>
          <a:prstGeom prst="snip2DiagRect">
            <a:avLst>
              <a:gd name="adj1" fmla="val 0"/>
              <a:gd name="adj2" fmla="val 4017"/>
            </a:avLst>
          </a:prstGeom>
          <a:effectLst>
            <a:outerShdw blurRad="50800" dist="63500" dir="2700000" algn="tl"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buClr>
              <a:buSzPct val="90000"/>
              <a:buFont typeface="Wingdings 2" pitchFamily="18" charset="2"/>
              <a:buNone/>
              <a:defRPr sz="1800" kern="1200">
                <a:solidFill>
                  <a:schemeClr val="tx1">
                    <a:lumMod val="90000"/>
                    <a:lumOff val="10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Tree>
    <p:extLst>
      <p:ext uri="{BB962C8B-B14F-4D97-AF65-F5344CB8AC3E}">
        <p14:creationId xmlns:p14="http://schemas.microsoft.com/office/powerpoint/2010/main" val="36055439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9" name="Snip Diagonal Corner Rectangle 8"/>
          <p:cNvSpPr/>
          <p:nvPr/>
        </p:nvSpPr>
        <p:spPr>
          <a:xfrm flipV="1">
            <a:off x="228600" y="4648200"/>
            <a:ext cx="8686800" cy="1963271"/>
          </a:xfrm>
          <a:prstGeom prst="snip2DiagRect">
            <a:avLst>
              <a:gd name="adj1" fmla="val 0"/>
              <a:gd name="adj2" fmla="val 937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4648200"/>
            <a:ext cx="8153400" cy="609600"/>
          </a:xfrm>
        </p:spPr>
        <p:txBody>
          <a:bodyPr vert="horz" lIns="91440" tIns="45720" rIns="91440" bIns="45720" rtlCol="0" anchor="b" anchorCtr="0">
            <a:normAutofit/>
          </a:bodyPr>
          <a:lstStyle>
            <a:lvl1pPr algn="l" defTabSz="914400" rtl="0" eaLnBrk="1" latinLnBrk="0" hangingPunct="1">
              <a:spcBef>
                <a:spcPct val="0"/>
              </a:spcBef>
              <a:buNone/>
              <a:defRPr sz="3000" b="0" kern="1200">
                <a:solidFill>
                  <a:schemeClr val="accent1"/>
                </a:solidFill>
                <a:latin typeface="+mj-lt"/>
                <a:ea typeface="+mj-ea"/>
                <a:cs typeface="+mj-cs"/>
              </a:defRPr>
            </a:lvl1pPr>
          </a:lstStyle>
          <a:p>
            <a:r>
              <a:rPr lang="en-CA" smtClean="0"/>
              <a:t>Click to edit Master title style</a:t>
            </a:r>
            <a:endParaRPr/>
          </a:p>
        </p:txBody>
      </p:sp>
      <p:sp>
        <p:nvSpPr>
          <p:cNvPr id="3" name="Date Placeholder 2"/>
          <p:cNvSpPr>
            <a:spLocks noGrp="1"/>
          </p:cNvSpPr>
          <p:nvPr>
            <p:ph type="dt" sz="half" idx="10"/>
          </p:nvPr>
        </p:nvSpPr>
        <p:spPr/>
        <p:txBody>
          <a:bodyPr/>
          <a:lstStyle/>
          <a:p>
            <a:fld id="{CE332836-CBC3-D541-B5B2-CD05D965DD08}" type="datetime1">
              <a:rPr lang="en-CA" smtClean="0"/>
              <a:t>2015-05-10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a:t>
            </a:fld>
            <a:endParaRPr lang="en-US"/>
          </a:p>
        </p:txBody>
      </p:sp>
      <p:sp>
        <p:nvSpPr>
          <p:cNvPr id="7" name="Text Placeholder 3"/>
          <p:cNvSpPr>
            <a:spLocks noGrp="1"/>
          </p:cNvSpPr>
          <p:nvPr>
            <p:ph type="body" sz="half" idx="2"/>
          </p:nvPr>
        </p:nvSpPr>
        <p:spPr>
          <a:xfrm>
            <a:off x="457200" y="5257799"/>
            <a:ext cx="8156448" cy="820272"/>
          </a:xfrm>
        </p:spPr>
        <p:txBody>
          <a:bodyPr>
            <a:normAutofit/>
          </a:bodyPr>
          <a:lstStyle>
            <a:lvl1pPr marL="0" indent="0">
              <a:lnSpc>
                <a:spcPct val="110000"/>
              </a:lnSpc>
              <a:spcBef>
                <a:spcPct val="0"/>
              </a:spcBef>
              <a:buNone/>
              <a:defRPr sz="1800" kern="1200">
                <a:solidFill>
                  <a:schemeClr val="tx1">
                    <a:lumMod val="90000"/>
                    <a:lumOff val="10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8" name="Picture Placeholder 2"/>
          <p:cNvSpPr>
            <a:spLocks noGrp="1"/>
          </p:cNvSpPr>
          <p:nvPr>
            <p:ph type="pic" idx="1"/>
          </p:nvPr>
        </p:nvSpPr>
        <p:spPr>
          <a:xfrm flipH="1">
            <a:off x="228600" y="228600"/>
            <a:ext cx="8677835" cy="4267200"/>
          </a:xfrm>
          <a:prstGeom prst="snip2DiagRect">
            <a:avLst>
              <a:gd name="adj1" fmla="val 0"/>
              <a:gd name="adj2" fmla="val 4332"/>
            </a:avLst>
          </a:prstGeom>
          <a:effectLst>
            <a:outerShdw blurRad="50800" dist="63500" dir="2700000" algn="tl"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buClr>
              <a:buSzPct val="90000"/>
              <a:buFont typeface="Wingdings 2" pitchFamily="18" charset="2"/>
              <a:buNone/>
              <a:defRPr sz="1800" kern="1200">
                <a:solidFill>
                  <a:schemeClr val="tx1">
                    <a:lumMod val="90000"/>
                    <a:lumOff val="10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Picture above Caption">
    <p:spTree>
      <p:nvGrpSpPr>
        <p:cNvPr id="1" name=""/>
        <p:cNvGrpSpPr/>
        <p:nvPr/>
      </p:nvGrpSpPr>
      <p:grpSpPr>
        <a:xfrm>
          <a:off x="0" y="0"/>
          <a:ext cx="0" cy="0"/>
          <a:chOff x="0" y="0"/>
          <a:chExt cx="0" cy="0"/>
        </a:xfrm>
      </p:grpSpPr>
      <p:sp>
        <p:nvSpPr>
          <p:cNvPr id="9" name="Snip Diagonal Corner Rectangle 8"/>
          <p:cNvSpPr/>
          <p:nvPr/>
        </p:nvSpPr>
        <p:spPr>
          <a:xfrm flipV="1">
            <a:off x="228600" y="2798086"/>
            <a:ext cx="8686800" cy="3813385"/>
          </a:xfrm>
          <a:prstGeom prst="snip2DiagRect">
            <a:avLst>
              <a:gd name="adj1" fmla="val 0"/>
              <a:gd name="adj2" fmla="val 937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2840184"/>
            <a:ext cx="8153400" cy="609600"/>
          </a:xfrm>
        </p:spPr>
        <p:txBody>
          <a:bodyPr vert="horz" lIns="91440" tIns="45720" rIns="91440" bIns="45720" rtlCol="0" anchor="b" anchorCtr="0">
            <a:normAutofit/>
          </a:bodyPr>
          <a:lstStyle>
            <a:lvl1pPr algn="l" defTabSz="914400" rtl="0" eaLnBrk="1" latinLnBrk="0" hangingPunct="1">
              <a:spcBef>
                <a:spcPct val="0"/>
              </a:spcBef>
              <a:buNone/>
              <a:defRPr sz="3000" b="0" kern="1200">
                <a:solidFill>
                  <a:schemeClr val="accent1"/>
                </a:solidFill>
                <a:latin typeface="+mj-lt"/>
                <a:ea typeface="+mj-ea"/>
                <a:cs typeface="+mj-cs"/>
              </a:defRPr>
            </a:lvl1pPr>
          </a:lstStyle>
          <a:p>
            <a:r>
              <a:rPr lang="en-CA" dirty="0" smtClean="0"/>
              <a:t>Click to edit Master title style</a:t>
            </a:r>
            <a:endParaRPr dirty="0"/>
          </a:p>
        </p:txBody>
      </p:sp>
      <p:sp>
        <p:nvSpPr>
          <p:cNvPr id="3" name="Date Placeholder 2"/>
          <p:cNvSpPr>
            <a:spLocks noGrp="1"/>
          </p:cNvSpPr>
          <p:nvPr>
            <p:ph type="dt" sz="half" idx="10"/>
          </p:nvPr>
        </p:nvSpPr>
        <p:spPr/>
        <p:txBody>
          <a:bodyPr/>
          <a:lstStyle/>
          <a:p>
            <a:fld id="{7AECC6A4-7162-9A49-9329-F5D511A50541}" type="datetime1">
              <a:rPr lang="en-CA" smtClean="0"/>
              <a:t>2015-05-10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a:t>
            </a:fld>
            <a:endParaRPr lang="en-US"/>
          </a:p>
        </p:txBody>
      </p:sp>
      <p:sp>
        <p:nvSpPr>
          <p:cNvPr id="7" name="Text Placeholder 3"/>
          <p:cNvSpPr>
            <a:spLocks noGrp="1"/>
          </p:cNvSpPr>
          <p:nvPr>
            <p:ph type="body" sz="half" idx="2"/>
          </p:nvPr>
        </p:nvSpPr>
        <p:spPr>
          <a:xfrm>
            <a:off x="457200" y="3621975"/>
            <a:ext cx="8156448" cy="820272"/>
          </a:xfrm>
        </p:spPr>
        <p:txBody>
          <a:bodyPr>
            <a:normAutofit/>
          </a:bodyPr>
          <a:lstStyle>
            <a:lvl1pPr marL="0" indent="0">
              <a:lnSpc>
                <a:spcPct val="110000"/>
              </a:lnSpc>
              <a:spcBef>
                <a:spcPct val="0"/>
              </a:spcBef>
              <a:buNone/>
              <a:defRPr sz="1800" kern="1200">
                <a:solidFill>
                  <a:schemeClr val="tx1">
                    <a:lumMod val="90000"/>
                    <a:lumOff val="10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
        <p:nvSpPr>
          <p:cNvPr id="8" name="Picture Placeholder 2"/>
          <p:cNvSpPr>
            <a:spLocks noGrp="1"/>
          </p:cNvSpPr>
          <p:nvPr>
            <p:ph type="pic" idx="1"/>
          </p:nvPr>
        </p:nvSpPr>
        <p:spPr>
          <a:xfrm flipH="1">
            <a:off x="228598" y="228599"/>
            <a:ext cx="8677835" cy="2418819"/>
          </a:xfrm>
          <a:prstGeom prst="snip2DiagRect">
            <a:avLst>
              <a:gd name="adj1" fmla="val 0"/>
              <a:gd name="adj2" fmla="val 4332"/>
            </a:avLst>
          </a:prstGeom>
          <a:effectLst>
            <a:outerShdw blurRad="50800" dist="63500" dir="2700000" algn="tl"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buClr>
              <a:buSzPct val="90000"/>
              <a:buFont typeface="Wingdings 2" pitchFamily="18" charset="2"/>
              <a:buNone/>
              <a:defRPr sz="1800" kern="1200">
                <a:solidFill>
                  <a:schemeClr val="tx1">
                    <a:lumMod val="90000"/>
                    <a:lumOff val="10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Tree>
    <p:extLst>
      <p:ext uri="{BB962C8B-B14F-4D97-AF65-F5344CB8AC3E}">
        <p14:creationId xmlns:p14="http://schemas.microsoft.com/office/powerpoint/2010/main" val="3763126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59B6A67-BAF4-9144-BA5A-08CA0B7ADAF5}" type="datetime1">
              <a:rPr lang="en-CA" smtClean="0"/>
              <a:t>2015-05-10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Snip Diagonal Corner Rectangle 8"/>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Snip Diagonal Corner Rectangle 9"/>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CA"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AB431A74-71B1-9F46-A75D-41D2A4342C41}" type="datetime1">
              <a:rPr lang="en-CA" smtClean="0"/>
              <a:t>2015-05-10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FACB-0326-5240-A7A4-8C335D90B51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Snip Diagonal Corner Rectangle 7"/>
          <p:cNvSpPr/>
          <p:nvPr/>
        </p:nvSpPr>
        <p:spPr>
          <a:xfrm flipV="1">
            <a:off x="228600" y="228600"/>
            <a:ext cx="8686800" cy="6387352"/>
          </a:xfrm>
          <a:prstGeom prst="snip2DiagRect">
            <a:avLst>
              <a:gd name="adj1" fmla="val 0"/>
              <a:gd name="adj2" fmla="val 252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467600" y="838201"/>
            <a:ext cx="1219200" cy="5105400"/>
          </a:xfrm>
        </p:spPr>
        <p:txBody>
          <a:bodyPr vert="eaVert"/>
          <a:lstStyle/>
          <a:p>
            <a:r>
              <a:rPr lang="en-CA" smtClean="0"/>
              <a:t>Click to edit Master title style</a:t>
            </a:r>
            <a:endParaRPr/>
          </a:p>
        </p:txBody>
      </p:sp>
      <p:sp>
        <p:nvSpPr>
          <p:cNvPr id="3" name="Vertical Text Placeholder 2"/>
          <p:cNvSpPr>
            <a:spLocks noGrp="1"/>
          </p:cNvSpPr>
          <p:nvPr>
            <p:ph type="body" orient="vert" idx="1"/>
          </p:nvPr>
        </p:nvSpPr>
        <p:spPr>
          <a:xfrm>
            <a:off x="779462" y="838201"/>
            <a:ext cx="6307138" cy="5105400"/>
          </a:xfrm>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9CE5D12D-23A3-9C4F-904B-26C9FEB01E0B}" type="datetime1">
              <a:rPr lang="en-CA" smtClean="0"/>
              <a:t>2015-05-10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FACB-0326-5240-A7A4-8C335D90B51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nip Diagonal Corner Rectangle 8"/>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Content Placeholder 2"/>
          <p:cNvSpPr>
            <a:spLocks noGrp="1"/>
          </p:cNvSpPr>
          <p:nvPr>
            <p:ph idx="1"/>
          </p:nvPr>
        </p:nvSpPr>
        <p:spPr/>
        <p:txBody>
          <a:bodyPr/>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807D4793-C7D8-1640-A7E2-68EDCC210A73}" type="datetime1">
              <a:rPr lang="en-CA" smtClean="0"/>
              <a:t>2015-05-10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FACB-0326-5240-A7A4-8C335D90B51D}" type="slidenum">
              <a:rPr lang="en-US" smtClean="0"/>
              <a:t>‹#›</a:t>
            </a:fld>
            <a:endParaRPr lang="en-US"/>
          </a:p>
        </p:txBody>
      </p:sp>
      <p:sp>
        <p:nvSpPr>
          <p:cNvPr id="11" name="Snip Diagonal Corner Rectangle 10"/>
          <p:cNvSpPr/>
          <p:nvPr userDrawn="1"/>
        </p:nvSpPr>
        <p:spPr>
          <a:xfrm flipV="1">
            <a:off x="228600" y="396105"/>
            <a:ext cx="8686800" cy="937876"/>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itle 1"/>
          <p:cNvSpPr>
            <a:spLocks noGrp="1"/>
          </p:cNvSpPr>
          <p:nvPr>
            <p:ph type="title"/>
          </p:nvPr>
        </p:nvSpPr>
        <p:spPr>
          <a:xfrm>
            <a:off x="478701" y="112001"/>
            <a:ext cx="7583488" cy="1143000"/>
          </a:xfrm>
        </p:spPr>
        <p:txBody>
          <a:bodyPr/>
          <a:lstStyle>
            <a:lvl1pPr>
              <a:defRPr>
                <a:solidFill>
                  <a:schemeClr val="tx1"/>
                </a:solidFill>
              </a:defRPr>
            </a:lvl1pPr>
          </a:lstStyle>
          <a:p>
            <a:r>
              <a:rPr lang="en-CA" dirty="0" smtClean="0"/>
              <a:t>Click to edit Master title style</a:t>
            </a:r>
            <a:endParaRPr dirty="0"/>
          </a:p>
        </p:txBody>
      </p:sp>
      <p:sp>
        <p:nvSpPr>
          <p:cNvPr id="13" name="Teardrop 12"/>
          <p:cNvSpPr/>
          <p:nvPr userDrawn="1"/>
        </p:nvSpPr>
        <p:spPr>
          <a:xfrm>
            <a:off x="8526418" y="513395"/>
            <a:ext cx="236582" cy="221914"/>
          </a:xfrm>
          <a:prstGeom prst="teardrop">
            <a:avLst>
              <a:gd name="adj" fmla="val 94134"/>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userDrawn="1"/>
        </p:nvCxnSpPr>
        <p:spPr>
          <a:xfrm>
            <a:off x="219332" y="1320620"/>
            <a:ext cx="8604000" cy="7666"/>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0" name="Snip Diagonal Corner Rectangle 9"/>
          <p:cNvSpPr/>
          <p:nvPr/>
        </p:nvSpPr>
        <p:spPr>
          <a:xfrm flipV="1">
            <a:off x="228600" y="396105"/>
            <a:ext cx="8686800" cy="937876"/>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78701" y="112001"/>
            <a:ext cx="7583488" cy="1143000"/>
          </a:xfrm>
        </p:spPr>
        <p:txBody>
          <a:bodyPr/>
          <a:lstStyle>
            <a:lvl1pPr>
              <a:defRPr>
                <a:solidFill>
                  <a:schemeClr val="tx1"/>
                </a:solidFill>
              </a:defRPr>
            </a:lvl1pPr>
          </a:lstStyle>
          <a:p>
            <a:r>
              <a:rPr lang="en-CA" dirty="0" smtClean="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dirty="0"/>
          </a:p>
        </p:txBody>
      </p:sp>
      <p:sp>
        <p:nvSpPr>
          <p:cNvPr id="4" name="Date Placeholder 3"/>
          <p:cNvSpPr>
            <a:spLocks noGrp="1"/>
          </p:cNvSpPr>
          <p:nvPr>
            <p:ph type="dt" sz="half" idx="10"/>
          </p:nvPr>
        </p:nvSpPr>
        <p:spPr/>
        <p:txBody>
          <a:bodyPr/>
          <a:lstStyle/>
          <a:p>
            <a:fld id="{0278C105-FA38-104F-9EC3-5E69ECEF2E6F}" type="datetime1">
              <a:rPr lang="en-CA" smtClean="0"/>
              <a:t>2015-05-10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FACB-0326-5240-A7A4-8C335D90B51D}" type="slidenum">
              <a:rPr lang="en-US" smtClean="0"/>
              <a:t>‹#›</a:t>
            </a:fld>
            <a:endParaRPr lang="en-US"/>
          </a:p>
        </p:txBody>
      </p:sp>
      <p:sp>
        <p:nvSpPr>
          <p:cNvPr id="11" name="Teardrop 10"/>
          <p:cNvSpPr/>
          <p:nvPr userDrawn="1"/>
        </p:nvSpPr>
        <p:spPr>
          <a:xfrm>
            <a:off x="8526418" y="513395"/>
            <a:ext cx="236582" cy="221914"/>
          </a:xfrm>
          <a:prstGeom prst="teardrop">
            <a:avLst>
              <a:gd name="adj" fmla="val 94134"/>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2" name="Straight Connector 11"/>
          <p:cNvCxnSpPr/>
          <p:nvPr userDrawn="1"/>
        </p:nvCxnSpPr>
        <p:spPr>
          <a:xfrm>
            <a:off x="219332" y="1320620"/>
            <a:ext cx="8604000" cy="7666"/>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20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6" name="Group 14"/>
          <p:cNvGrpSpPr/>
          <p:nvPr/>
        </p:nvGrpSpPr>
        <p:grpSpPr>
          <a:xfrm>
            <a:off x="-1" y="3379694"/>
            <a:ext cx="7543801" cy="2604247"/>
            <a:chOff x="-1" y="3379694"/>
            <a:chExt cx="7543801" cy="2604247"/>
          </a:xfrm>
        </p:grpSpPr>
        <p:grpSp>
          <p:nvGrpSpPr>
            <p:cNvPr id="9" name="Group 11"/>
            <p:cNvGrpSpPr/>
            <p:nvPr/>
          </p:nvGrpSpPr>
          <p:grpSpPr>
            <a:xfrm>
              <a:off x="-1" y="3379694"/>
              <a:ext cx="7543801" cy="2604247"/>
              <a:chOff x="-1" y="3379694"/>
              <a:chExt cx="7543801" cy="2604247"/>
            </a:xfrm>
          </p:grpSpPr>
          <p:sp>
            <p:nvSpPr>
              <p:cNvPr id="17" name="Snip Single Corner Rectangle 16"/>
              <p:cNvSpPr/>
              <p:nvPr/>
            </p:nvSpPr>
            <p:spPr>
              <a:xfrm flipV="1">
                <a:off x="-1" y="3393141"/>
                <a:ext cx="7543800" cy="2590800"/>
              </a:xfrm>
              <a:prstGeom prst="snip1Rect">
                <a:avLst>
                  <a:gd name="adj" fmla="val 737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8" name="Straight Connector 17"/>
              <p:cNvCxnSpPr/>
              <p:nvPr/>
            </p:nvCxnSpPr>
            <p:spPr>
              <a:xfrm>
                <a:off x="0" y="3379694"/>
                <a:ext cx="7543800" cy="23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 name="Teardrop 15"/>
            <p:cNvSpPr/>
            <p:nvPr/>
          </p:nvSpPr>
          <p:spPr>
            <a:xfrm>
              <a:off x="6817659" y="3621741"/>
              <a:ext cx="394447" cy="39444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0" y="3913281"/>
            <a:ext cx="5867400" cy="1470025"/>
          </a:xfrm>
        </p:spPr>
        <p:txBody>
          <a:bodyPr>
            <a:normAutofit/>
          </a:bodyPr>
          <a:lstStyle>
            <a:lvl1pPr algn="r">
              <a:defRPr sz="4600"/>
            </a:lvl1pPr>
          </a:lstStyle>
          <a:p>
            <a:r>
              <a:rPr lang="en-CA" smtClean="0"/>
              <a:t>Click to edit Master title style</a:t>
            </a:r>
            <a:endParaRPr/>
          </a:p>
        </p:txBody>
      </p:sp>
      <p:sp>
        <p:nvSpPr>
          <p:cNvPr id="3" name="Subtitle 2"/>
          <p:cNvSpPr>
            <a:spLocks noGrp="1"/>
          </p:cNvSpPr>
          <p:nvPr>
            <p:ph type="subTitle" idx="1"/>
          </p:nvPr>
        </p:nvSpPr>
        <p:spPr>
          <a:xfrm>
            <a:off x="1371600" y="5396753"/>
            <a:ext cx="5867400" cy="573741"/>
          </a:xfrm>
        </p:spPr>
        <p:txBody>
          <a:bodyPr>
            <a:normAutofit/>
          </a:bodyPr>
          <a:lstStyle>
            <a:lvl1pPr marL="0" indent="0" algn="r">
              <a:spcBef>
                <a:spcPct val="0"/>
              </a:spcBef>
              <a:buNone/>
              <a:defRPr sz="1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a:xfrm rot="16200000">
            <a:off x="-734076" y="4503737"/>
            <a:ext cx="2057400" cy="365125"/>
          </a:xfrm>
        </p:spPr>
        <p:txBody>
          <a:bodyPr lIns="91440" tIns="0" bIns="0" anchor="b" anchorCtr="0"/>
          <a:lstStyle>
            <a:lvl1pPr>
              <a:defRPr sz="1400" b="1">
                <a:solidFill>
                  <a:schemeClr val="bg1">
                    <a:lumMod val="50000"/>
                  </a:schemeClr>
                </a:solidFill>
              </a:defRPr>
            </a:lvl1pPr>
          </a:lstStyle>
          <a:p>
            <a:fld id="{3693F80F-92D6-3846-AC34-A26B3A57463A}" type="datetime1">
              <a:rPr lang="en-CA" smtClean="0"/>
              <a:t>2015-05-10</a:t>
            </a:fld>
            <a:endParaRPr lang="en-US"/>
          </a:p>
        </p:txBody>
      </p:sp>
      <p:sp>
        <p:nvSpPr>
          <p:cNvPr id="5" name="Footer Placeholder 4"/>
          <p:cNvSpPr>
            <a:spLocks noGrp="1"/>
          </p:cNvSpPr>
          <p:nvPr>
            <p:ph type="ftr" sz="quarter" idx="11"/>
          </p:nvPr>
        </p:nvSpPr>
        <p:spPr>
          <a:xfrm rot="16200000">
            <a:off x="-356811" y="4503737"/>
            <a:ext cx="2057397" cy="365125"/>
          </a:xfrm>
        </p:spPr>
        <p:txBody>
          <a:bodyPr lIns="91440" tIns="0" bIns="0" anchor="t" anchorCtr="0"/>
          <a:lstStyle>
            <a:lvl1pPr algn="l">
              <a:defRPr b="1">
                <a:solidFill>
                  <a:schemeClr val="bg1">
                    <a:lumMod val="75000"/>
                  </a:schemeClr>
                </a:solidFill>
              </a:defRPr>
            </a:lvl1pPr>
          </a:lstStyle>
          <a:p>
            <a:endParaRPr lang="en-US"/>
          </a:p>
        </p:txBody>
      </p:sp>
      <p:sp>
        <p:nvSpPr>
          <p:cNvPr id="12" name="Picture Placeholder 11"/>
          <p:cNvSpPr>
            <a:spLocks noGrp="1"/>
          </p:cNvSpPr>
          <p:nvPr>
            <p:ph type="pic" sz="quarter" idx="12"/>
          </p:nvPr>
        </p:nvSpPr>
        <p:spPr>
          <a:xfrm>
            <a:off x="0" y="0"/>
            <a:ext cx="7543800" cy="3264587"/>
          </a:xfrm>
          <a:effectLst>
            <a:outerShdw blurRad="50800" dist="63500" dir="2700000" algn="tl" rotWithShape="0">
              <a:prstClr val="black">
                <a:alpha val="50000"/>
              </a:prstClr>
            </a:outerShdw>
          </a:effectLst>
        </p:spPr>
        <p:txBody>
          <a:bodyPr>
            <a:normAutofit/>
          </a:bodyPr>
          <a:lstStyle>
            <a:lvl1pPr marL="0" indent="0">
              <a:buNone/>
              <a:defRPr sz="1800"/>
            </a:lvl1pPr>
          </a:lstStyle>
          <a:p>
            <a:r>
              <a:rPr lang="en-CA" smtClean="0"/>
              <a:t>Drag picture to placeholder or click icon to add</a:t>
            </a: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11"/>
          <p:cNvGrpSpPr/>
          <p:nvPr/>
        </p:nvGrpSpPr>
        <p:grpSpPr>
          <a:xfrm flipH="1">
            <a:off x="840400" y="4224687"/>
            <a:ext cx="8303600" cy="1905490"/>
            <a:chOff x="-1" y="3379694"/>
            <a:chExt cx="7543801" cy="2604247"/>
          </a:xfrm>
        </p:grpSpPr>
        <p:sp>
          <p:nvSpPr>
            <p:cNvPr id="10" name="Snip Single Corner Rectangle 9"/>
            <p:cNvSpPr/>
            <p:nvPr/>
          </p:nvSpPr>
          <p:spPr>
            <a:xfrm flipV="1">
              <a:off x="-1" y="3393141"/>
              <a:ext cx="7543800" cy="2590800"/>
            </a:xfrm>
            <a:prstGeom prst="snip1Rect">
              <a:avLst>
                <a:gd name="adj" fmla="val 737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a:xfrm>
              <a:off x="0" y="3379694"/>
              <a:ext cx="7543800" cy="2377"/>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933061" y="4444395"/>
            <a:ext cx="7209468" cy="1109710"/>
          </a:xfrm>
        </p:spPr>
        <p:txBody>
          <a:bodyPr vert="horz" lIns="91440" tIns="45720" rIns="91440" bIns="45720" rtlCol="0" anchor="b" anchorCtr="0">
            <a:normAutofit/>
          </a:bodyPr>
          <a:lstStyle>
            <a:lvl1pPr algn="l" defTabSz="914400" rtl="0" eaLnBrk="1" latinLnBrk="0" hangingPunct="1">
              <a:spcBef>
                <a:spcPct val="0"/>
              </a:spcBef>
              <a:buNone/>
              <a:defRPr sz="4000" kern="1200">
                <a:solidFill>
                  <a:srgbClr val="FF7F01"/>
                </a:solidFill>
                <a:latin typeface="+mj-lt"/>
                <a:ea typeface="+mj-ea"/>
                <a:cs typeface="+mj-cs"/>
              </a:defRPr>
            </a:lvl1pPr>
          </a:lstStyle>
          <a:p>
            <a:r>
              <a:rPr lang="en-CA" dirty="0" smtClean="0"/>
              <a:t>Click to edit Master title style</a:t>
            </a:r>
            <a:endParaRPr dirty="0"/>
          </a:p>
        </p:txBody>
      </p:sp>
      <p:sp>
        <p:nvSpPr>
          <p:cNvPr id="3" name="Text Placeholder 2"/>
          <p:cNvSpPr>
            <a:spLocks noGrp="1"/>
          </p:cNvSpPr>
          <p:nvPr>
            <p:ph type="body" idx="1"/>
          </p:nvPr>
        </p:nvSpPr>
        <p:spPr>
          <a:xfrm>
            <a:off x="951713" y="5554105"/>
            <a:ext cx="5870448" cy="402878"/>
          </a:xfrm>
        </p:spPr>
        <p:txBody>
          <a:bodyPr vert="horz" lIns="91440" tIns="45720" rIns="91440" bIns="45720" rtlCol="0">
            <a:normAutofit/>
          </a:bodyPr>
          <a:lstStyle>
            <a:lvl1pPr marL="0" indent="0" algn="l" defTabSz="914400" rtl="0" eaLnBrk="1" latinLnBrk="0" hangingPunct="1">
              <a:spcBef>
                <a:spcPts val="0"/>
              </a:spcBef>
              <a:buClr>
                <a:schemeClr val="accent1"/>
              </a:buClr>
              <a:buSzPct val="90000"/>
              <a:buFont typeface="Wingdings 2" pitchFamily="18" charset="2"/>
              <a:buNone/>
              <a:defRPr sz="1400" kern="1200">
                <a:solidFill>
                  <a:schemeClr val="tx1">
                    <a:lumMod val="90000"/>
                    <a:lumOff val="10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smtClean="0"/>
              <a:t>Click to edit Master text styles</a:t>
            </a:r>
          </a:p>
        </p:txBody>
      </p:sp>
      <p:sp>
        <p:nvSpPr>
          <p:cNvPr id="12" name="Teardrop 11"/>
          <p:cNvSpPr/>
          <p:nvPr userDrawn="1"/>
        </p:nvSpPr>
        <p:spPr>
          <a:xfrm>
            <a:off x="8576981" y="4367042"/>
            <a:ext cx="394447" cy="394447"/>
          </a:xfrm>
          <a:prstGeom prst="teardrop">
            <a:avLst/>
          </a:prstGeom>
          <a:solidFill>
            <a:schemeClr val="accent4">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Snip Diagonal Corner Rectangle 10"/>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Content Placeholder 2"/>
          <p:cNvSpPr>
            <a:spLocks noGrp="1"/>
          </p:cNvSpPr>
          <p:nvPr>
            <p:ph sz="half" idx="1"/>
          </p:nvPr>
        </p:nvSpPr>
        <p:spPr>
          <a:xfrm>
            <a:off x="779461" y="1981201"/>
            <a:ext cx="3657600" cy="3975100"/>
          </a:xfrm>
        </p:spPr>
        <p:txBody>
          <a:bodyPr>
            <a:normAutofit/>
          </a:bodyPr>
          <a:lstStyle>
            <a:lvl1pPr>
              <a:defRPr sz="2200"/>
            </a:lvl1pPr>
            <a:lvl2pPr>
              <a:defRPr sz="20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Content Placeholder 3"/>
          <p:cNvSpPr>
            <a:spLocks noGrp="1"/>
          </p:cNvSpPr>
          <p:nvPr>
            <p:ph sz="half" idx="2"/>
          </p:nvPr>
        </p:nvSpPr>
        <p:spPr>
          <a:xfrm>
            <a:off x="4705351" y="1981201"/>
            <a:ext cx="3657600" cy="3975100"/>
          </a:xfrm>
        </p:spPr>
        <p:txBody>
          <a:bodyPr>
            <a:normAutofit/>
          </a:bodyPr>
          <a:lstStyle>
            <a:lvl1pPr>
              <a:defRPr sz="2200"/>
            </a:lvl1pPr>
            <a:lvl2pPr>
              <a:defRPr sz="2000"/>
            </a:lvl2pPr>
            <a:lvl3pPr>
              <a:defRPr sz="1800"/>
            </a:lvl3pPr>
            <a:lvl4pPr>
              <a:defRPr sz="1800"/>
            </a:lvl4pPr>
            <a:lvl5pPr>
              <a:defRPr sz="1800"/>
            </a:lvl5pPr>
            <a:lvl6pPr marL="1946275" indent="-344488">
              <a:defRPr sz="1800"/>
            </a:lvl6pPr>
            <a:lvl7pPr marL="1946275" indent="-344488">
              <a:defRPr sz="1800"/>
            </a:lvl7pPr>
            <a:lvl8pPr marL="1946275" indent="-344488">
              <a:defRPr sz="1800"/>
            </a:lvl8pPr>
            <a:lvl9pPr marL="1946275"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Date Placeholder 4"/>
          <p:cNvSpPr>
            <a:spLocks noGrp="1"/>
          </p:cNvSpPr>
          <p:nvPr>
            <p:ph type="dt" sz="half" idx="10"/>
          </p:nvPr>
        </p:nvSpPr>
        <p:spPr/>
        <p:txBody>
          <a:bodyPr/>
          <a:lstStyle/>
          <a:p>
            <a:fld id="{5C1AE097-42DB-9948-B03A-ED385D4A4B1B}" type="datetime1">
              <a:rPr lang="en-CA" smtClean="0"/>
              <a:t>2015-05-10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ADFACB-0326-5240-A7A4-8C335D90B51D}" type="slidenum">
              <a:rPr lang="en-US" smtClean="0"/>
              <a:t>‹#›</a:t>
            </a:fld>
            <a:endParaRPr lang="en-US"/>
          </a:p>
        </p:txBody>
      </p:sp>
      <p:sp>
        <p:nvSpPr>
          <p:cNvPr id="10" name="Snip Diagonal Corner Rectangle 9"/>
          <p:cNvSpPr/>
          <p:nvPr userDrawn="1"/>
        </p:nvSpPr>
        <p:spPr>
          <a:xfrm flipV="1">
            <a:off x="228600" y="396105"/>
            <a:ext cx="8686800" cy="937876"/>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Title 1"/>
          <p:cNvSpPr>
            <a:spLocks noGrp="1"/>
          </p:cNvSpPr>
          <p:nvPr>
            <p:ph type="title"/>
          </p:nvPr>
        </p:nvSpPr>
        <p:spPr>
          <a:xfrm>
            <a:off x="478701" y="112001"/>
            <a:ext cx="7583488" cy="1143000"/>
          </a:xfrm>
        </p:spPr>
        <p:txBody>
          <a:bodyPr/>
          <a:lstStyle>
            <a:lvl1pPr>
              <a:defRPr>
                <a:solidFill>
                  <a:schemeClr val="tx1"/>
                </a:solidFill>
              </a:defRPr>
            </a:lvl1pPr>
          </a:lstStyle>
          <a:p>
            <a:r>
              <a:rPr lang="en-CA" dirty="0" smtClean="0"/>
              <a:t>Click to edit Master title style</a:t>
            </a:r>
            <a:endParaRPr dirty="0"/>
          </a:p>
        </p:txBody>
      </p:sp>
      <p:sp>
        <p:nvSpPr>
          <p:cNvPr id="14" name="Teardrop 13"/>
          <p:cNvSpPr/>
          <p:nvPr userDrawn="1"/>
        </p:nvSpPr>
        <p:spPr>
          <a:xfrm>
            <a:off x="8526418" y="513395"/>
            <a:ext cx="236582" cy="221914"/>
          </a:xfrm>
          <a:prstGeom prst="teardrop">
            <a:avLst>
              <a:gd name="adj" fmla="val 94134"/>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a:p>
        </p:txBody>
      </p:sp>
      <p:cxnSp>
        <p:nvCxnSpPr>
          <p:cNvPr id="15" name="Straight Connector 14"/>
          <p:cNvCxnSpPr/>
          <p:nvPr userDrawn="1"/>
        </p:nvCxnSpPr>
        <p:spPr>
          <a:xfrm>
            <a:off x="219332" y="1320620"/>
            <a:ext cx="8604000" cy="766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Snip Diagonal Corner Rectangle 11"/>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Snip Diagonal Corner Rectangle 12"/>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79463" y="295833"/>
            <a:ext cx="7583488" cy="1143000"/>
          </a:xfrm>
        </p:spPr>
        <p:txBody>
          <a:bodyPr/>
          <a:lstStyle>
            <a:lvl1pPr>
              <a:defRPr/>
            </a:lvl1pPr>
          </a:lstStyle>
          <a:p>
            <a:r>
              <a:rPr lang="en-CA" smtClean="0"/>
              <a:t>Click to edit Master title style</a:t>
            </a:r>
            <a:endParaRPr/>
          </a:p>
        </p:txBody>
      </p:sp>
      <p:sp>
        <p:nvSpPr>
          <p:cNvPr id="3" name="Text Placeholder 2"/>
          <p:cNvSpPr>
            <a:spLocks noGrp="1"/>
          </p:cNvSpPr>
          <p:nvPr>
            <p:ph type="body" idx="1"/>
          </p:nvPr>
        </p:nvSpPr>
        <p:spPr>
          <a:xfrm>
            <a:off x="779463" y="1852426"/>
            <a:ext cx="3657600" cy="868362"/>
          </a:xfrm>
        </p:spPr>
        <p:txBody>
          <a:bodyPr anchor="ctr" anchorCtr="0">
            <a:noAutofit/>
          </a:bodyPr>
          <a:lstStyle>
            <a:lvl1pPr marL="0" indent="0" algn="ctr">
              <a:spcBef>
                <a:spcPct val="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779463" y="2743200"/>
            <a:ext cx="3657600" cy="3213100"/>
          </a:xfrm>
        </p:spPr>
        <p:txBody>
          <a:bodyPr>
            <a:normAutofit/>
          </a:bodyPr>
          <a:lstStyle>
            <a:lvl1pPr>
              <a:defRPr sz="20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Text Placeholder 4"/>
          <p:cNvSpPr>
            <a:spLocks noGrp="1"/>
          </p:cNvSpPr>
          <p:nvPr>
            <p:ph type="body" sz="quarter" idx="3"/>
          </p:nvPr>
        </p:nvSpPr>
        <p:spPr>
          <a:xfrm>
            <a:off x="4705351" y="1852426"/>
            <a:ext cx="3657600" cy="868362"/>
          </a:xfrm>
        </p:spPr>
        <p:txBody>
          <a:bodyPr anchor="ctr" anchorCtr="0">
            <a:noAutofit/>
          </a:bodyPr>
          <a:lstStyle>
            <a:lvl1pPr marL="0" indent="0" algn="ctr">
              <a:spcBef>
                <a:spcPct val="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705351" y="2743200"/>
            <a:ext cx="3657600" cy="3213100"/>
          </a:xfrm>
        </p:spPr>
        <p:txBody>
          <a:bodyPr>
            <a:normAutofit/>
          </a:bodyPr>
          <a:lstStyle>
            <a:lvl1pPr>
              <a:defRPr sz="20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7" name="Date Placeholder 6"/>
          <p:cNvSpPr>
            <a:spLocks noGrp="1"/>
          </p:cNvSpPr>
          <p:nvPr>
            <p:ph type="dt" sz="half" idx="10"/>
          </p:nvPr>
        </p:nvSpPr>
        <p:spPr/>
        <p:txBody>
          <a:bodyPr/>
          <a:lstStyle/>
          <a:p>
            <a:fld id="{39405ADF-1000-DD4D-AB8D-E447C4A65C68}" type="datetime1">
              <a:rPr lang="en-CA" smtClean="0"/>
              <a:t>2015-05-10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ADFACB-0326-5240-A7A4-8C335D90B5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Snip Diagonal Corner Rectangle 8"/>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Snip Diagonal Corner Rectangle 9"/>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CA" smtClean="0"/>
              <a:t>Click to edit Master title style</a:t>
            </a:r>
            <a:endParaRPr/>
          </a:p>
        </p:txBody>
      </p:sp>
      <p:sp>
        <p:nvSpPr>
          <p:cNvPr id="3" name="Date Placeholder 2"/>
          <p:cNvSpPr>
            <a:spLocks noGrp="1"/>
          </p:cNvSpPr>
          <p:nvPr>
            <p:ph type="dt" sz="half" idx="10"/>
          </p:nvPr>
        </p:nvSpPr>
        <p:spPr/>
        <p:txBody>
          <a:bodyPr/>
          <a:lstStyle/>
          <a:p>
            <a:fld id="{CF6BFAE2-B36F-A447-86F8-C75AC486DAE6}" type="datetime1">
              <a:rPr lang="en-CA" smtClean="0"/>
              <a:t>2015-05-10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nip Diagonal Corner Rectangle 5"/>
          <p:cNvSpPr/>
          <p:nvPr/>
        </p:nvSpPr>
        <p:spPr>
          <a:xfrm flipV="1">
            <a:off x="228600" y="228600"/>
            <a:ext cx="8686800" cy="6387352"/>
          </a:xfrm>
          <a:prstGeom prst="snip2DiagRect">
            <a:avLst>
              <a:gd name="adj1" fmla="val 0"/>
              <a:gd name="adj2" fmla="val 252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ED4B6CC5-31F4-004C-800F-C97DA07B2D97}" type="datetime1">
              <a:rPr lang="en-CA" smtClean="0"/>
              <a:t>2015-05-10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295833"/>
            <a:ext cx="7583488" cy="1143000"/>
          </a:xfrm>
          <a:prstGeom prst="rect">
            <a:avLst/>
          </a:prstGeom>
        </p:spPr>
        <p:txBody>
          <a:bodyPr vert="horz" lIns="91440" tIns="45720" rIns="91440" bIns="45720" rtlCol="0" anchor="b" anchorCtr="0">
            <a:normAutofit/>
          </a:bodyPr>
          <a:lstStyle/>
          <a:p>
            <a:r>
              <a:rPr lang="en-CA" smtClean="0"/>
              <a:t>Click to edit Master title style</a:t>
            </a:r>
            <a:endParaRPr/>
          </a:p>
        </p:txBody>
      </p:sp>
      <p:sp>
        <p:nvSpPr>
          <p:cNvPr id="3" name="Text Placeholder 2"/>
          <p:cNvSpPr>
            <a:spLocks noGrp="1"/>
          </p:cNvSpPr>
          <p:nvPr>
            <p:ph type="body" idx="1"/>
          </p:nvPr>
        </p:nvSpPr>
        <p:spPr>
          <a:xfrm>
            <a:off x="779463" y="1949824"/>
            <a:ext cx="7583488" cy="4007224"/>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2"/>
          </p:nvPr>
        </p:nvSpPr>
        <p:spPr>
          <a:xfrm>
            <a:off x="228600" y="6243918"/>
            <a:ext cx="2133600"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fld id="{41901092-6613-7347-B0B5-32921B96D0EB}" type="datetime1">
              <a:rPr lang="en-CA" smtClean="0"/>
              <a:t>2015-05-10</a:t>
            </a:fld>
            <a:endParaRPr lang="en-US"/>
          </a:p>
        </p:txBody>
      </p:sp>
      <p:sp>
        <p:nvSpPr>
          <p:cNvPr id="5" name="Footer Placeholder 4"/>
          <p:cNvSpPr>
            <a:spLocks noGrp="1"/>
          </p:cNvSpPr>
          <p:nvPr>
            <p:ph type="ftr" sz="quarter" idx="3"/>
          </p:nvPr>
        </p:nvSpPr>
        <p:spPr>
          <a:xfrm>
            <a:off x="5867400" y="6248400"/>
            <a:ext cx="2895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4305300" y="6248400"/>
            <a:ext cx="533400" cy="365125"/>
          </a:xfrm>
          <a:prstGeom prst="rect">
            <a:avLst/>
          </a:prstGeom>
        </p:spPr>
        <p:txBody>
          <a:bodyPr vert="horz" lIns="91440" tIns="45720" rIns="91440" bIns="45720" rtlCol="0" anchor="ctr"/>
          <a:lstStyle>
            <a:lvl1pPr algn="ctr">
              <a:defRPr sz="1100" b="1">
                <a:solidFill>
                  <a:schemeClr val="bg1">
                    <a:lumMod val="65000"/>
                  </a:schemeClr>
                </a:solidFill>
              </a:defRPr>
            </a:lvl1pPr>
          </a:lstStyle>
          <a:p>
            <a:fld id="{75ADFACB-0326-5240-A7A4-8C335D90B51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30"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33" r:id="rId12"/>
    <p:sldLayoutId id="2147483831" r:id="rId13"/>
    <p:sldLayoutId id="2147483826" r:id="rId14"/>
    <p:sldLayoutId id="2147483832" r:id="rId15"/>
    <p:sldLayoutId id="2147483827" r:id="rId16"/>
    <p:sldLayoutId id="2147483828" r:id="rId17"/>
    <p:sldLayoutId id="2147483829" r:id="rId18"/>
  </p:sldLayoutIdLst>
  <p:timing>
    <p:tnLst>
      <p:par>
        <p:cTn id="1" dur="indefinite" restart="never" nodeType="tmRoot"/>
      </p:par>
    </p:tnLst>
  </p:timing>
  <p:hf hdr="0" dt="0"/>
  <p:txStyles>
    <p:titleStyle>
      <a:lvl1pPr algn="l" defTabSz="914400" rtl="0" eaLnBrk="1" latinLnBrk="0" hangingPunct="1">
        <a:spcBef>
          <a:spcPct val="0"/>
        </a:spcBef>
        <a:buNone/>
        <a:defRPr sz="3800" kern="1200">
          <a:solidFill>
            <a:schemeClr val="tx1">
              <a:lumMod val="90000"/>
              <a:lumOff val="10000"/>
            </a:schemeClr>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microsoft.com/office/2007/relationships/hdphoto" Target="../media/hdphoto5.wdp"/><Relationship Id="rId5" Type="http://schemas.openxmlformats.org/officeDocument/2006/relationships/diagramQuickStyle" Target="../diagrams/quickStyle5.xml"/><Relationship Id="rId10" Type="http://schemas.openxmlformats.org/officeDocument/2006/relationships/image" Target="../media/image14.jpeg"/><Relationship Id="rId4" Type="http://schemas.openxmlformats.org/officeDocument/2006/relationships/diagramLayout" Target="../diagrams/layout5.xml"/><Relationship Id="rId9"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8.xml"/><Relationship Id="rId7" Type="http://schemas.openxmlformats.org/officeDocument/2006/relationships/image" Target="../media/image1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Human Activity Data Analytics</a:t>
            </a:r>
            <a:endParaRPr lang="en-US" dirty="0"/>
          </a:p>
        </p:txBody>
      </p:sp>
      <p:sp>
        <p:nvSpPr>
          <p:cNvPr id="5" name="Subtitle 4"/>
          <p:cNvSpPr>
            <a:spLocks noGrp="1"/>
          </p:cNvSpPr>
          <p:nvPr>
            <p:ph type="subTitle" idx="1"/>
          </p:nvPr>
        </p:nvSpPr>
        <p:spPr/>
        <p:txBody>
          <a:bodyPr/>
          <a:lstStyle/>
          <a:p>
            <a:r>
              <a:rPr lang="en-US" dirty="0" smtClean="0"/>
              <a:t>Presented by: Wee </a:t>
            </a:r>
            <a:r>
              <a:rPr lang="en-US" dirty="0" err="1" smtClean="0"/>
              <a:t>Jia</a:t>
            </a:r>
            <a:r>
              <a:rPr lang="en-US" dirty="0" smtClean="0"/>
              <a:t> Yi</a:t>
            </a:r>
            <a:endParaRPr lang="en-US" dirty="0"/>
          </a:p>
        </p:txBody>
      </p:sp>
      <p:sp>
        <p:nvSpPr>
          <p:cNvPr id="2" name="Footer Placeholder 1"/>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70354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RARMT Framework Components</a:t>
            </a:r>
            <a:endParaRPr lang="en-US" dirty="0"/>
          </a:p>
        </p:txBody>
      </p:sp>
      <p:grpSp>
        <p:nvGrpSpPr>
          <p:cNvPr id="42" name="Group 41"/>
          <p:cNvGrpSpPr/>
          <p:nvPr/>
        </p:nvGrpSpPr>
        <p:grpSpPr>
          <a:xfrm>
            <a:off x="618916" y="2056811"/>
            <a:ext cx="8161028" cy="4134389"/>
            <a:chOff x="872625" y="2188278"/>
            <a:chExt cx="7674608" cy="3796640"/>
          </a:xfrm>
        </p:grpSpPr>
        <p:grpSp>
          <p:nvGrpSpPr>
            <p:cNvPr id="43" name="Group 42"/>
            <p:cNvGrpSpPr/>
            <p:nvPr/>
          </p:nvGrpSpPr>
          <p:grpSpPr>
            <a:xfrm>
              <a:off x="872625" y="2188278"/>
              <a:ext cx="7674608" cy="3796640"/>
              <a:chOff x="1859080" y="2177721"/>
              <a:chExt cx="6045791" cy="2797522"/>
            </a:xfrm>
          </p:grpSpPr>
          <p:grpSp>
            <p:nvGrpSpPr>
              <p:cNvPr id="61" name="Group 60"/>
              <p:cNvGrpSpPr/>
              <p:nvPr/>
            </p:nvGrpSpPr>
            <p:grpSpPr>
              <a:xfrm>
                <a:off x="1859080" y="2177721"/>
                <a:ext cx="6045791" cy="2797522"/>
                <a:chOff x="1859080" y="2177721"/>
                <a:chExt cx="6045791" cy="2797522"/>
              </a:xfrm>
            </p:grpSpPr>
            <p:grpSp>
              <p:nvGrpSpPr>
                <p:cNvPr id="69" name="Group 68"/>
                <p:cNvGrpSpPr/>
                <p:nvPr/>
              </p:nvGrpSpPr>
              <p:grpSpPr>
                <a:xfrm>
                  <a:off x="1859080" y="2177721"/>
                  <a:ext cx="6045791" cy="2797522"/>
                  <a:chOff x="1859080" y="2177721"/>
                  <a:chExt cx="6045791" cy="2797522"/>
                </a:xfrm>
              </p:grpSpPr>
              <p:sp>
                <p:nvSpPr>
                  <p:cNvPr id="76" name="Rectangle 75"/>
                  <p:cNvSpPr/>
                  <p:nvPr/>
                </p:nvSpPr>
                <p:spPr>
                  <a:xfrm>
                    <a:off x="1859080" y="2177721"/>
                    <a:ext cx="6045791" cy="279752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7" name="Diagram 76"/>
                  <p:cNvGraphicFramePr/>
                  <p:nvPr>
                    <p:extLst>
                      <p:ext uri="{D42A27DB-BD31-4B8C-83A1-F6EECF244321}">
                        <p14:modId xmlns:p14="http://schemas.microsoft.com/office/powerpoint/2010/main" val="1961038709"/>
                      </p:ext>
                    </p:extLst>
                  </p:nvPr>
                </p:nvGraphicFramePr>
                <p:xfrm>
                  <a:off x="2067231" y="2886714"/>
                  <a:ext cx="5486400" cy="149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8" name="Group 77"/>
                  <p:cNvGrpSpPr/>
                  <p:nvPr/>
                </p:nvGrpSpPr>
                <p:grpSpPr>
                  <a:xfrm>
                    <a:off x="6718275" y="2857901"/>
                    <a:ext cx="819434" cy="671185"/>
                    <a:chOff x="4800600" y="906277"/>
                    <a:chExt cx="685799" cy="521546"/>
                  </a:xfrm>
                </p:grpSpPr>
                <p:sp>
                  <p:nvSpPr>
                    <p:cNvPr id="82" name="Rounded Rectangle 81"/>
                    <p:cNvSpPr/>
                    <p:nvPr/>
                  </p:nvSpPr>
                  <p:spPr>
                    <a:xfrm>
                      <a:off x="4800600" y="906277"/>
                      <a:ext cx="685799" cy="521546"/>
                    </a:xfrm>
                    <a:prstGeom prst="roundRect">
                      <a:avLst>
                        <a:gd name="adj" fmla="val 10000"/>
                      </a:avLst>
                    </a:prstGeom>
                    <a:solidFill>
                      <a:srgbClr val="FFC000">
                        <a:hueOff val="10395692"/>
                        <a:satOff val="-47968"/>
                        <a:lumOff val="1765"/>
                        <a:alphaOff val="0"/>
                      </a:srgbClr>
                    </a:solidFill>
                    <a:ln w="12700" cap="flat" cmpd="sng" algn="ctr">
                      <a:solidFill>
                        <a:sysClr val="window" lastClr="FFFFFF">
                          <a:hueOff val="0"/>
                          <a:satOff val="0"/>
                          <a:lumOff val="0"/>
                          <a:alphaOff val="0"/>
                        </a:sysClr>
                      </a:solidFill>
                      <a:prstDash val="solid"/>
                      <a:miter lim="800000"/>
                    </a:ln>
                    <a:effectLst/>
                  </p:spPr>
                </p:sp>
                <p:sp>
                  <p:nvSpPr>
                    <p:cNvPr id="83" name="Rounded Rectangle 4"/>
                    <p:cNvSpPr/>
                    <p:nvPr/>
                  </p:nvSpPr>
                  <p:spPr>
                    <a:xfrm>
                      <a:off x="4816606" y="906368"/>
                      <a:ext cx="653787" cy="514484"/>
                    </a:xfrm>
                    <a:prstGeom prst="rect">
                      <a:avLst/>
                    </a:prstGeom>
                    <a:noFill/>
                    <a:ln>
                      <a:noFill/>
                    </a:ln>
                    <a:effectLst/>
                  </p:spPr>
                  <p:txBody>
                    <a:bodyPr spcFirstLastPara="0" vert="horz" wrap="square" lIns="30480" tIns="30480" rIns="30480" bIns="3048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r>
                        <a:rPr kumimoji="0" lang="en-SG" sz="1300" b="0" i="0" u="none" strike="noStrike" kern="1200" cap="none" spc="0" normalizeH="0" baseline="0" noProof="0" dirty="0" smtClean="0">
                          <a:ln>
                            <a:noFill/>
                          </a:ln>
                          <a:solidFill>
                            <a:sysClr val="window" lastClr="FFFFFF"/>
                          </a:solidFill>
                          <a:effectLst/>
                          <a:uLnTx/>
                          <a:uFillTx/>
                          <a:latin typeface="Calibri" panose="020F0502020204030204"/>
                          <a:ea typeface="+mn-ea"/>
                          <a:cs typeface="+mn-cs"/>
                        </a:rPr>
                        <a:t>High Level Motion Recognition</a:t>
                      </a:r>
                      <a:endParaRPr kumimoji="0" lang="en-SG" sz="1300" b="0" i="0" u="none" strike="noStrike" kern="1200" cap="none" spc="0" normalizeH="0" baseline="0" noProof="0" dirty="0">
                        <a:ln>
                          <a:noFill/>
                        </a:ln>
                        <a:solidFill>
                          <a:sysClr val="window" lastClr="FFFFFF"/>
                        </a:solidFill>
                        <a:effectLst/>
                        <a:uLnTx/>
                        <a:uFillTx/>
                        <a:latin typeface="Calibri" panose="020F0502020204030204"/>
                        <a:ea typeface="+mn-ea"/>
                        <a:cs typeface="+mn-cs"/>
                      </a:endParaRPr>
                    </a:p>
                  </p:txBody>
                </p:sp>
              </p:grpSp>
              <p:grpSp>
                <p:nvGrpSpPr>
                  <p:cNvPr id="79" name="Group 78"/>
                  <p:cNvGrpSpPr/>
                  <p:nvPr/>
                </p:nvGrpSpPr>
                <p:grpSpPr>
                  <a:xfrm rot="19239089">
                    <a:off x="6482253" y="3338478"/>
                    <a:ext cx="186362" cy="205954"/>
                    <a:chOff x="4398969" y="846657"/>
                    <a:chExt cx="186362" cy="205954"/>
                  </a:xfrm>
                </p:grpSpPr>
                <p:sp>
                  <p:nvSpPr>
                    <p:cNvPr id="80" name="Right Arrow 79"/>
                    <p:cNvSpPr/>
                    <p:nvPr/>
                  </p:nvSpPr>
                  <p:spPr>
                    <a:xfrm rot="1148528">
                      <a:off x="4398969" y="846657"/>
                      <a:ext cx="186362" cy="205954"/>
                    </a:xfrm>
                    <a:prstGeom prst="rightArrow">
                      <a:avLst>
                        <a:gd name="adj1" fmla="val 60000"/>
                        <a:gd name="adj2" fmla="val 50000"/>
                      </a:avLst>
                    </a:prstGeom>
                    <a:solidFill>
                      <a:srgbClr val="FFC000">
                        <a:hueOff val="10395692"/>
                        <a:satOff val="-47968"/>
                        <a:lumOff val="1765"/>
                        <a:alphaOff val="0"/>
                      </a:srgbClr>
                    </a:solidFill>
                    <a:ln>
                      <a:noFill/>
                    </a:ln>
                    <a:effectLst/>
                  </p:spPr>
                </p:sp>
                <p:sp>
                  <p:nvSpPr>
                    <p:cNvPr id="81" name="Right Arrow 4"/>
                    <p:cNvSpPr/>
                    <p:nvPr/>
                  </p:nvSpPr>
                  <p:spPr>
                    <a:xfrm rot="1148528">
                      <a:off x="4400515" y="878681"/>
                      <a:ext cx="130453" cy="123572"/>
                    </a:xfrm>
                    <a:prstGeom prst="rect">
                      <a:avLst/>
                    </a:prstGeom>
                    <a:solidFill>
                      <a:srgbClr val="2968A2"/>
                    </a:solidFill>
                    <a:ln>
                      <a:noFill/>
                    </a:ln>
                    <a:effectLst/>
                  </p:spPr>
                  <p:txBody>
                    <a:bodyPr spcFirstLastPara="0" vert="horz" wrap="square" lIns="0" tIns="0" rIns="0" bIns="0" numCol="1" spcCol="1270" anchor="ctr" anchorCtr="0">
                      <a:noAutofit/>
                    </a:bodyPr>
                    <a:lstStyle/>
                    <a:p>
                      <a:pPr marL="0" marR="0" lvl="0" indent="0" algn="ctr" defTabSz="355600" eaLnBrk="1" fontAlgn="auto" latinLnBrk="0" hangingPunct="1">
                        <a:lnSpc>
                          <a:spcPct val="90000"/>
                        </a:lnSpc>
                        <a:spcBef>
                          <a:spcPct val="0"/>
                        </a:spcBef>
                        <a:spcAft>
                          <a:spcPct val="35000"/>
                        </a:spcAft>
                        <a:buClrTx/>
                        <a:buSzTx/>
                        <a:buFontTx/>
                        <a:buNone/>
                        <a:tabLst/>
                        <a:defRPr/>
                      </a:pPr>
                      <a:endParaRPr kumimoji="0" lang="en-SG" sz="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grpSp>
            <p:sp>
              <p:nvSpPr>
                <p:cNvPr id="70" name="Left Brace 69"/>
                <p:cNvSpPr/>
                <p:nvPr/>
              </p:nvSpPr>
              <p:spPr>
                <a:xfrm rot="5400000">
                  <a:off x="3537350" y="1070026"/>
                  <a:ext cx="211076" cy="3151314"/>
                </a:xfrm>
                <a:prstGeom prst="leftBrace">
                  <a:avLst>
                    <a:gd name="adj1" fmla="val 8855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Left Brace 70"/>
                <p:cNvSpPr/>
                <p:nvPr/>
              </p:nvSpPr>
              <p:spPr>
                <a:xfrm rot="5400000">
                  <a:off x="5864914" y="2266137"/>
                  <a:ext cx="211076" cy="759097"/>
                </a:xfrm>
                <a:prstGeom prst="leftBrace">
                  <a:avLst>
                    <a:gd name="adj1" fmla="val 3750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rot="5400000">
                  <a:off x="7011410" y="2266136"/>
                  <a:ext cx="211076" cy="759097"/>
                </a:xfrm>
                <a:prstGeom prst="leftBrace">
                  <a:avLst>
                    <a:gd name="adj1" fmla="val 3750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TextBox 72"/>
                <p:cNvSpPr txBox="1"/>
                <p:nvPr/>
              </p:nvSpPr>
              <p:spPr>
                <a:xfrm>
                  <a:off x="3123533" y="2321680"/>
                  <a:ext cx="1082770" cy="204104"/>
                </a:xfrm>
                <a:prstGeom prst="rect">
                  <a:avLst/>
                </a:prstGeom>
                <a:noFill/>
              </p:spPr>
              <p:txBody>
                <a:bodyPr wrap="none" rtlCol="0">
                  <a:spAutoFit/>
                </a:bodyPr>
                <a:lstStyle/>
                <a:p>
                  <a:pPr algn="ctr"/>
                  <a:r>
                    <a:rPr lang="en-US" sz="1200" i="1" dirty="0" smtClean="0"/>
                    <a:t>Preparing the data</a:t>
                  </a:r>
                  <a:endParaRPr lang="en-US" sz="1200" i="1" dirty="0"/>
                </a:p>
              </p:txBody>
            </p:sp>
            <p:sp>
              <p:nvSpPr>
                <p:cNvPr id="74" name="TextBox 73"/>
                <p:cNvSpPr txBox="1"/>
                <p:nvPr/>
              </p:nvSpPr>
              <p:spPr>
                <a:xfrm>
                  <a:off x="5519743" y="2337074"/>
                  <a:ext cx="932005" cy="204104"/>
                </a:xfrm>
                <a:prstGeom prst="rect">
                  <a:avLst/>
                </a:prstGeom>
                <a:noFill/>
              </p:spPr>
              <p:txBody>
                <a:bodyPr wrap="none" rtlCol="0">
                  <a:spAutoFit/>
                </a:bodyPr>
                <a:lstStyle/>
                <a:p>
                  <a:pPr algn="ctr"/>
                  <a:r>
                    <a:rPr lang="en-US" sz="1200" i="1" dirty="0" smtClean="0"/>
                    <a:t>Train the model</a:t>
                  </a:r>
                  <a:endParaRPr lang="en-US" sz="1200" i="1" dirty="0"/>
                </a:p>
              </p:txBody>
            </p:sp>
            <p:sp>
              <p:nvSpPr>
                <p:cNvPr id="75" name="TextBox 74"/>
                <p:cNvSpPr txBox="1"/>
                <p:nvPr/>
              </p:nvSpPr>
              <p:spPr>
                <a:xfrm>
                  <a:off x="6699521" y="2329876"/>
                  <a:ext cx="887846" cy="204104"/>
                </a:xfrm>
                <a:prstGeom prst="rect">
                  <a:avLst/>
                </a:prstGeom>
                <a:noFill/>
              </p:spPr>
              <p:txBody>
                <a:bodyPr wrap="none" rtlCol="0">
                  <a:spAutoFit/>
                </a:bodyPr>
                <a:lstStyle/>
                <a:p>
                  <a:pPr algn="ctr"/>
                  <a:r>
                    <a:rPr lang="en-US" sz="1200" i="1" dirty="0" smtClean="0"/>
                    <a:t>Test the model</a:t>
                  </a:r>
                  <a:endParaRPr lang="en-US" sz="1200" i="1" dirty="0"/>
                </a:p>
              </p:txBody>
            </p:sp>
          </p:grpSp>
          <p:grpSp>
            <p:nvGrpSpPr>
              <p:cNvPr id="62" name="Group 61"/>
              <p:cNvGrpSpPr/>
              <p:nvPr/>
            </p:nvGrpSpPr>
            <p:grpSpPr>
              <a:xfrm>
                <a:off x="2160101" y="3473931"/>
                <a:ext cx="5293886" cy="1081091"/>
                <a:chOff x="2160101" y="3473931"/>
                <a:chExt cx="5293886" cy="1081091"/>
              </a:xfrm>
            </p:grpSpPr>
            <p:sp>
              <p:nvSpPr>
                <p:cNvPr id="63" name="TextBox 62"/>
                <p:cNvSpPr txBox="1"/>
                <p:nvPr/>
              </p:nvSpPr>
              <p:spPr>
                <a:xfrm>
                  <a:off x="2160101" y="3908709"/>
                  <a:ext cx="633594" cy="253916"/>
                </a:xfrm>
                <a:prstGeom prst="rect">
                  <a:avLst/>
                </a:prstGeom>
                <a:noFill/>
              </p:spPr>
              <p:txBody>
                <a:bodyPr wrap="none" rtlCol="0">
                  <a:spAutoFit/>
                </a:bodyPr>
                <a:lstStyle/>
                <a:p>
                  <a:pPr algn="ctr"/>
                  <a:r>
                    <a:rPr lang="en-US" sz="1050" dirty="0" smtClean="0">
                      <a:solidFill>
                        <a:schemeClr val="bg1">
                          <a:lumMod val="50000"/>
                        </a:schemeClr>
                      </a:solidFill>
                    </a:rPr>
                    <a:t>Android</a:t>
                  </a:r>
                  <a:endParaRPr lang="en-US" sz="1050" dirty="0">
                    <a:solidFill>
                      <a:schemeClr val="bg1">
                        <a:lumMod val="50000"/>
                      </a:schemeClr>
                    </a:solidFill>
                  </a:endParaRPr>
                </a:p>
              </p:txBody>
            </p:sp>
            <p:sp>
              <p:nvSpPr>
                <p:cNvPr id="64" name="TextBox 63"/>
                <p:cNvSpPr txBox="1"/>
                <p:nvPr/>
              </p:nvSpPr>
              <p:spPr>
                <a:xfrm>
                  <a:off x="3446101" y="3911060"/>
                  <a:ext cx="429183" cy="253916"/>
                </a:xfrm>
                <a:prstGeom prst="rect">
                  <a:avLst/>
                </a:prstGeom>
                <a:noFill/>
              </p:spPr>
              <p:txBody>
                <a:bodyPr wrap="none" rtlCol="0">
                  <a:spAutoFit/>
                </a:bodyPr>
                <a:lstStyle/>
                <a:p>
                  <a:pPr algn="ctr"/>
                  <a:r>
                    <a:rPr lang="en-US" sz="1050" dirty="0" smtClean="0">
                      <a:solidFill>
                        <a:schemeClr val="bg1">
                          <a:lumMod val="50000"/>
                        </a:schemeClr>
                      </a:solidFill>
                    </a:rPr>
                    <a:t>Java</a:t>
                  </a:r>
                  <a:endParaRPr lang="en-US" sz="1050" dirty="0">
                    <a:solidFill>
                      <a:schemeClr val="bg1">
                        <a:lumMod val="50000"/>
                      </a:schemeClr>
                    </a:solidFill>
                  </a:endParaRPr>
                </a:p>
              </p:txBody>
            </p:sp>
            <p:sp>
              <p:nvSpPr>
                <p:cNvPr id="65" name="TextBox 64"/>
                <p:cNvSpPr txBox="1"/>
                <p:nvPr/>
              </p:nvSpPr>
              <p:spPr>
                <a:xfrm>
                  <a:off x="6915894" y="3473931"/>
                  <a:ext cx="429183" cy="253916"/>
                </a:xfrm>
                <a:prstGeom prst="rect">
                  <a:avLst/>
                </a:prstGeom>
                <a:noFill/>
              </p:spPr>
              <p:txBody>
                <a:bodyPr wrap="none" rtlCol="0">
                  <a:spAutoFit/>
                </a:bodyPr>
                <a:lstStyle/>
                <a:p>
                  <a:pPr algn="ctr"/>
                  <a:r>
                    <a:rPr lang="en-US" sz="1050" dirty="0" smtClean="0">
                      <a:solidFill>
                        <a:schemeClr val="bg1">
                          <a:lumMod val="50000"/>
                        </a:schemeClr>
                      </a:solidFill>
                    </a:rPr>
                    <a:t>Java</a:t>
                  </a:r>
                  <a:endParaRPr lang="en-US" sz="1050" dirty="0">
                    <a:solidFill>
                      <a:schemeClr val="bg1">
                        <a:lumMod val="50000"/>
                      </a:schemeClr>
                    </a:solidFill>
                  </a:endParaRPr>
                </a:p>
              </p:txBody>
            </p:sp>
            <p:sp>
              <p:nvSpPr>
                <p:cNvPr id="66" name="TextBox 65"/>
                <p:cNvSpPr txBox="1"/>
                <p:nvPr/>
              </p:nvSpPr>
              <p:spPr>
                <a:xfrm>
                  <a:off x="4540436" y="3918133"/>
                  <a:ext cx="577314" cy="253916"/>
                </a:xfrm>
                <a:prstGeom prst="rect">
                  <a:avLst/>
                </a:prstGeom>
                <a:noFill/>
              </p:spPr>
              <p:txBody>
                <a:bodyPr wrap="none" rtlCol="0">
                  <a:spAutoFit/>
                </a:bodyPr>
                <a:lstStyle/>
                <a:p>
                  <a:pPr algn="ctr"/>
                  <a:r>
                    <a:rPr lang="en-US" sz="1050" dirty="0" err="1" smtClean="0">
                      <a:solidFill>
                        <a:schemeClr val="bg1">
                          <a:lumMod val="50000"/>
                        </a:schemeClr>
                      </a:solidFill>
                    </a:rPr>
                    <a:t>Matlab</a:t>
                  </a:r>
                  <a:endParaRPr lang="en-US" sz="1050" dirty="0">
                    <a:solidFill>
                      <a:schemeClr val="bg1">
                        <a:lumMod val="50000"/>
                      </a:schemeClr>
                    </a:solidFill>
                  </a:endParaRPr>
                </a:p>
              </p:txBody>
            </p:sp>
            <p:sp>
              <p:nvSpPr>
                <p:cNvPr id="67" name="TextBox 66"/>
                <p:cNvSpPr txBox="1"/>
                <p:nvPr/>
              </p:nvSpPr>
              <p:spPr>
                <a:xfrm>
                  <a:off x="5693442" y="3910436"/>
                  <a:ext cx="577314" cy="253916"/>
                </a:xfrm>
                <a:prstGeom prst="rect">
                  <a:avLst/>
                </a:prstGeom>
                <a:noFill/>
              </p:spPr>
              <p:txBody>
                <a:bodyPr wrap="none" rtlCol="0">
                  <a:spAutoFit/>
                </a:bodyPr>
                <a:lstStyle/>
                <a:p>
                  <a:pPr algn="ctr"/>
                  <a:r>
                    <a:rPr lang="en-US" sz="1050" dirty="0" err="1" smtClean="0">
                      <a:solidFill>
                        <a:schemeClr val="bg1">
                          <a:lumMod val="50000"/>
                        </a:schemeClr>
                      </a:solidFill>
                    </a:rPr>
                    <a:t>Matlab</a:t>
                  </a:r>
                  <a:endParaRPr lang="en-US" sz="1050" dirty="0">
                    <a:solidFill>
                      <a:schemeClr val="bg1">
                        <a:lumMod val="50000"/>
                      </a:schemeClr>
                    </a:solidFill>
                  </a:endParaRPr>
                </a:p>
              </p:txBody>
            </p:sp>
            <p:sp>
              <p:nvSpPr>
                <p:cNvPr id="68" name="TextBox 67"/>
                <p:cNvSpPr txBox="1"/>
                <p:nvPr/>
              </p:nvSpPr>
              <p:spPr>
                <a:xfrm>
                  <a:off x="6876673" y="4301106"/>
                  <a:ext cx="577314" cy="253916"/>
                </a:xfrm>
                <a:prstGeom prst="rect">
                  <a:avLst/>
                </a:prstGeom>
                <a:noFill/>
              </p:spPr>
              <p:txBody>
                <a:bodyPr wrap="none" rtlCol="0">
                  <a:spAutoFit/>
                </a:bodyPr>
                <a:lstStyle/>
                <a:p>
                  <a:pPr algn="ctr"/>
                  <a:r>
                    <a:rPr lang="en-US" sz="1050" dirty="0" err="1" smtClean="0">
                      <a:solidFill>
                        <a:schemeClr val="bg1">
                          <a:lumMod val="50000"/>
                        </a:schemeClr>
                      </a:solidFill>
                    </a:rPr>
                    <a:t>Matlab</a:t>
                  </a:r>
                  <a:endParaRPr lang="en-US" sz="1050" dirty="0">
                    <a:solidFill>
                      <a:schemeClr val="bg1">
                        <a:lumMod val="50000"/>
                      </a:schemeClr>
                    </a:solidFill>
                  </a:endParaRPr>
                </a:p>
              </p:txBody>
            </p:sp>
          </p:grpSp>
        </p:grpSp>
        <p:sp>
          <p:nvSpPr>
            <p:cNvPr id="44" name="Oval 43"/>
            <p:cNvSpPr/>
            <p:nvPr/>
          </p:nvSpPr>
          <p:spPr>
            <a:xfrm>
              <a:off x="930461" y="3559687"/>
              <a:ext cx="412408" cy="387734"/>
            </a:xfrm>
            <a:prstGeom prst="ellipse">
              <a:avLst/>
            </a:prstGeom>
            <a:ln w="28575" cmpd="sng"/>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45" name="TextBox 44"/>
            <p:cNvSpPr txBox="1"/>
            <p:nvPr/>
          </p:nvSpPr>
          <p:spPr>
            <a:xfrm>
              <a:off x="984509" y="3511664"/>
              <a:ext cx="432372" cy="400110"/>
            </a:xfrm>
            <a:prstGeom prst="rect">
              <a:avLst/>
            </a:prstGeom>
            <a:noFill/>
          </p:spPr>
          <p:txBody>
            <a:bodyPr wrap="square" rtlCol="0">
              <a:spAutoFit/>
            </a:bodyPr>
            <a:lstStyle/>
            <a:p>
              <a:r>
                <a:rPr lang="en-US" sz="2000" b="1" dirty="0" smtClean="0">
                  <a:solidFill>
                    <a:srgbClr val="FFFFFF"/>
                  </a:solidFill>
                </a:rPr>
                <a:t>1</a:t>
              </a:r>
              <a:endParaRPr lang="en-US" sz="2000" b="1" dirty="0">
                <a:solidFill>
                  <a:srgbClr val="FFFFFF"/>
                </a:solidFill>
              </a:endParaRPr>
            </a:p>
          </p:txBody>
        </p:sp>
        <p:sp>
          <p:nvSpPr>
            <p:cNvPr id="46" name="Oval 45"/>
            <p:cNvSpPr/>
            <p:nvPr/>
          </p:nvSpPr>
          <p:spPr>
            <a:xfrm>
              <a:off x="2376673" y="3578137"/>
              <a:ext cx="412408" cy="387734"/>
            </a:xfrm>
            <a:prstGeom prst="ellipse">
              <a:avLst/>
            </a:prstGeom>
            <a:ln w="28575" cmpd="sng"/>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47" name="TextBox 46"/>
            <p:cNvSpPr txBox="1"/>
            <p:nvPr/>
          </p:nvSpPr>
          <p:spPr>
            <a:xfrm>
              <a:off x="2437775" y="3530114"/>
              <a:ext cx="432372" cy="400110"/>
            </a:xfrm>
            <a:prstGeom prst="rect">
              <a:avLst/>
            </a:prstGeom>
            <a:noFill/>
          </p:spPr>
          <p:txBody>
            <a:bodyPr wrap="square" rtlCol="0">
              <a:spAutoFit/>
            </a:bodyPr>
            <a:lstStyle/>
            <a:p>
              <a:r>
                <a:rPr lang="en-US" sz="2000" b="1" dirty="0">
                  <a:solidFill>
                    <a:srgbClr val="FFFFFF"/>
                  </a:solidFill>
                </a:rPr>
                <a:t>2</a:t>
              </a:r>
            </a:p>
          </p:txBody>
        </p:sp>
        <p:sp>
          <p:nvSpPr>
            <p:cNvPr id="48" name="Oval 47"/>
            <p:cNvSpPr/>
            <p:nvPr/>
          </p:nvSpPr>
          <p:spPr>
            <a:xfrm>
              <a:off x="3888233" y="3569757"/>
              <a:ext cx="412408" cy="387734"/>
            </a:xfrm>
            <a:prstGeom prst="ellipse">
              <a:avLst/>
            </a:prstGeom>
            <a:ln w="28575" cmpd="sng"/>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49" name="Oval 48"/>
            <p:cNvSpPr/>
            <p:nvPr/>
          </p:nvSpPr>
          <p:spPr>
            <a:xfrm>
              <a:off x="5346334" y="3578137"/>
              <a:ext cx="412408" cy="387734"/>
            </a:xfrm>
            <a:prstGeom prst="ellipse">
              <a:avLst/>
            </a:prstGeom>
            <a:ln w="28575" cmpd="sng"/>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50" name="Oval 49"/>
            <p:cNvSpPr/>
            <p:nvPr/>
          </p:nvSpPr>
          <p:spPr>
            <a:xfrm>
              <a:off x="7850668" y="2917672"/>
              <a:ext cx="412408" cy="387734"/>
            </a:xfrm>
            <a:prstGeom prst="ellipse">
              <a:avLst/>
            </a:prstGeom>
            <a:ln w="28575" cmpd="sng"/>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51" name="Oval 50"/>
            <p:cNvSpPr/>
            <p:nvPr/>
          </p:nvSpPr>
          <p:spPr>
            <a:xfrm>
              <a:off x="7850668" y="4075356"/>
              <a:ext cx="412408" cy="387734"/>
            </a:xfrm>
            <a:prstGeom prst="ellipse">
              <a:avLst/>
            </a:prstGeom>
            <a:ln w="28575" cmpd="sng"/>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52" name="TextBox 51"/>
            <p:cNvSpPr txBox="1"/>
            <p:nvPr/>
          </p:nvSpPr>
          <p:spPr>
            <a:xfrm>
              <a:off x="3951732" y="3504792"/>
              <a:ext cx="432372" cy="400110"/>
            </a:xfrm>
            <a:prstGeom prst="rect">
              <a:avLst/>
            </a:prstGeom>
            <a:noFill/>
          </p:spPr>
          <p:txBody>
            <a:bodyPr wrap="square" rtlCol="0">
              <a:spAutoFit/>
            </a:bodyPr>
            <a:lstStyle/>
            <a:p>
              <a:r>
                <a:rPr lang="en-US" sz="2000" b="1" dirty="0">
                  <a:solidFill>
                    <a:srgbClr val="FFFFFF"/>
                  </a:solidFill>
                </a:rPr>
                <a:t>3</a:t>
              </a:r>
            </a:p>
          </p:txBody>
        </p:sp>
        <p:sp>
          <p:nvSpPr>
            <p:cNvPr id="53" name="TextBox 52"/>
            <p:cNvSpPr txBox="1"/>
            <p:nvPr/>
          </p:nvSpPr>
          <p:spPr>
            <a:xfrm>
              <a:off x="5407175" y="3506781"/>
              <a:ext cx="432372" cy="400110"/>
            </a:xfrm>
            <a:prstGeom prst="rect">
              <a:avLst/>
            </a:prstGeom>
            <a:noFill/>
          </p:spPr>
          <p:txBody>
            <a:bodyPr wrap="square" rtlCol="0">
              <a:spAutoFit/>
            </a:bodyPr>
            <a:lstStyle/>
            <a:p>
              <a:r>
                <a:rPr lang="en-US" sz="2000" b="1" dirty="0" smtClean="0">
                  <a:solidFill>
                    <a:srgbClr val="FFFFFF"/>
                  </a:solidFill>
                </a:rPr>
                <a:t>4</a:t>
              </a:r>
              <a:endParaRPr lang="en-US" sz="2000" b="1" dirty="0">
                <a:solidFill>
                  <a:srgbClr val="FFFFFF"/>
                </a:solidFill>
              </a:endParaRPr>
            </a:p>
          </p:txBody>
        </p:sp>
        <p:sp>
          <p:nvSpPr>
            <p:cNvPr id="54" name="TextBox 53"/>
            <p:cNvSpPr txBox="1"/>
            <p:nvPr/>
          </p:nvSpPr>
          <p:spPr>
            <a:xfrm>
              <a:off x="7903982" y="2859095"/>
              <a:ext cx="432372" cy="400110"/>
            </a:xfrm>
            <a:prstGeom prst="rect">
              <a:avLst/>
            </a:prstGeom>
            <a:noFill/>
          </p:spPr>
          <p:txBody>
            <a:bodyPr wrap="square" rtlCol="0">
              <a:spAutoFit/>
            </a:bodyPr>
            <a:lstStyle/>
            <a:p>
              <a:r>
                <a:rPr lang="en-US" sz="2000" b="1" dirty="0">
                  <a:solidFill>
                    <a:srgbClr val="FFFFFF"/>
                  </a:solidFill>
                </a:rPr>
                <a:t>5</a:t>
              </a:r>
            </a:p>
          </p:txBody>
        </p:sp>
        <p:sp>
          <p:nvSpPr>
            <p:cNvPr id="55" name="TextBox 54"/>
            <p:cNvSpPr txBox="1"/>
            <p:nvPr/>
          </p:nvSpPr>
          <p:spPr>
            <a:xfrm>
              <a:off x="7898688" y="4062980"/>
              <a:ext cx="432372" cy="400110"/>
            </a:xfrm>
            <a:prstGeom prst="rect">
              <a:avLst/>
            </a:prstGeom>
            <a:noFill/>
          </p:spPr>
          <p:txBody>
            <a:bodyPr wrap="square" rtlCol="0">
              <a:spAutoFit/>
            </a:bodyPr>
            <a:lstStyle/>
            <a:p>
              <a:r>
                <a:rPr lang="en-US" sz="2000" b="1" dirty="0" smtClean="0">
                  <a:solidFill>
                    <a:srgbClr val="FFFFFF"/>
                  </a:solidFill>
                </a:rPr>
                <a:t>6</a:t>
              </a:r>
              <a:endParaRPr lang="en-US" sz="2000" b="1" dirty="0">
                <a:solidFill>
                  <a:srgbClr val="FFFFFF"/>
                </a:solidFill>
              </a:endParaRPr>
            </a:p>
          </p:txBody>
        </p:sp>
        <p:grpSp>
          <p:nvGrpSpPr>
            <p:cNvPr id="56" name="Group 55"/>
            <p:cNvGrpSpPr/>
            <p:nvPr/>
          </p:nvGrpSpPr>
          <p:grpSpPr>
            <a:xfrm>
              <a:off x="5582825" y="4894868"/>
              <a:ext cx="1054198" cy="869713"/>
              <a:chOff x="4431032" y="577742"/>
              <a:chExt cx="1054198" cy="869713"/>
            </a:xfrm>
          </p:grpSpPr>
          <p:sp>
            <p:nvSpPr>
              <p:cNvPr id="59" name="Rounded Rectangle 58"/>
              <p:cNvSpPr/>
              <p:nvPr/>
            </p:nvSpPr>
            <p:spPr>
              <a:xfrm>
                <a:off x="4431032" y="577742"/>
                <a:ext cx="1054198" cy="869713"/>
              </a:xfrm>
              <a:prstGeom prst="roundRect">
                <a:avLst>
                  <a:gd name="adj" fmla="val 10000"/>
                </a:avLst>
              </a:prstGeom>
              <a:solidFill>
                <a:srgbClr val="2968A2"/>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sp>
          <p:sp>
            <p:nvSpPr>
              <p:cNvPr id="60" name="Rounded Rectangle 4"/>
              <p:cNvSpPr/>
              <p:nvPr/>
            </p:nvSpPr>
            <p:spPr>
              <a:xfrm>
                <a:off x="4456505" y="603215"/>
                <a:ext cx="1003252" cy="8187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SG" sz="1300" kern="1200" dirty="0" smtClean="0">
                    <a:solidFill>
                      <a:sysClr val="window" lastClr="FFFFFF"/>
                    </a:solidFill>
                    <a:latin typeface="Calibri" panose="020F0502020204030204"/>
                    <a:ea typeface="+mn-ea"/>
                    <a:cs typeface="+mn-cs"/>
                  </a:rPr>
                  <a:t>Optimal Parameter Selection</a:t>
                </a:r>
                <a:endParaRPr lang="en-SG" sz="1300" kern="1200" dirty="0">
                  <a:solidFill>
                    <a:sysClr val="window" lastClr="FFFFFF"/>
                  </a:solidFill>
                  <a:latin typeface="Calibri" panose="020F0502020204030204"/>
                  <a:ea typeface="+mn-ea"/>
                  <a:cs typeface="+mn-cs"/>
                </a:endParaRPr>
              </a:p>
            </p:txBody>
          </p:sp>
        </p:grpSp>
        <p:sp>
          <p:nvSpPr>
            <p:cNvPr id="57" name="Curved Right Arrow 56"/>
            <p:cNvSpPr/>
            <p:nvPr/>
          </p:nvSpPr>
          <p:spPr>
            <a:xfrm>
              <a:off x="5423207" y="4475656"/>
              <a:ext cx="228173" cy="407544"/>
            </a:xfrm>
            <a:prstGeom prst="curvedRightArrow">
              <a:avLst>
                <a:gd name="adj1" fmla="val 20830"/>
                <a:gd name="adj2" fmla="val 50000"/>
                <a:gd name="adj3" fmla="val 25000"/>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urved Right Arrow 57"/>
            <p:cNvSpPr/>
            <p:nvPr/>
          </p:nvSpPr>
          <p:spPr>
            <a:xfrm rot="10800000">
              <a:off x="6530357" y="4619060"/>
              <a:ext cx="213332" cy="407544"/>
            </a:xfrm>
            <a:prstGeom prst="curvedRightArrow">
              <a:avLst>
                <a:gd name="adj1" fmla="val 20830"/>
                <a:gd name="adj2" fmla="val 50000"/>
                <a:gd name="adj3" fmla="val 25000"/>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85" name="Rectangle 84"/>
          <p:cNvSpPr/>
          <p:nvPr/>
        </p:nvSpPr>
        <p:spPr>
          <a:xfrm>
            <a:off x="497308" y="2056811"/>
            <a:ext cx="8161028" cy="4134390"/>
          </a:xfrm>
          <a:prstGeom prst="rect">
            <a:avLst/>
          </a:prstGeom>
          <a:noFill/>
          <a:ln>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3829447" y="6191200"/>
            <a:ext cx="1481558" cy="276999"/>
          </a:xfrm>
          <a:prstGeom prst="rect">
            <a:avLst/>
          </a:prstGeom>
          <a:noFill/>
        </p:spPr>
        <p:txBody>
          <a:bodyPr wrap="none" rtlCol="0">
            <a:spAutoFit/>
          </a:bodyPr>
          <a:lstStyle/>
          <a:p>
            <a:pPr algn="ctr"/>
            <a:r>
              <a:rPr lang="en-US" sz="1200" b="1" i="1" dirty="0" smtClean="0"/>
              <a:t>RARMT Framework</a:t>
            </a:r>
            <a:endParaRPr lang="en-US" sz="1200" b="1" i="1" dirty="0"/>
          </a:p>
        </p:txBody>
      </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10</a:t>
            </a:fld>
            <a:endParaRPr lang="en-US"/>
          </a:p>
        </p:txBody>
      </p:sp>
    </p:spTree>
    <p:extLst>
      <p:ext uri="{BB962C8B-B14F-4D97-AF65-F5344CB8AC3E}">
        <p14:creationId xmlns:p14="http://schemas.microsoft.com/office/powerpoint/2010/main" val="36799939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le 146"/>
          <p:cNvSpPr>
            <a:spLocks noGrp="1"/>
          </p:cNvSpPr>
          <p:nvPr>
            <p:ph type="title"/>
          </p:nvPr>
        </p:nvSpPr>
        <p:spPr/>
        <p:txBody>
          <a:bodyPr/>
          <a:lstStyle/>
          <a:p>
            <a:r>
              <a:rPr lang="en-US" dirty="0" smtClean="0"/>
              <a:t>1. Data Collection</a:t>
            </a:r>
            <a:endParaRPr lang="en-US" dirty="0"/>
          </a:p>
        </p:txBody>
      </p:sp>
      <p:graphicFrame>
        <p:nvGraphicFramePr>
          <p:cNvPr id="157" name="Content Placeholder 156"/>
          <p:cNvGraphicFramePr>
            <a:graphicFrameLocks noGrp="1"/>
          </p:cNvGraphicFramePr>
          <p:nvPr>
            <p:ph idx="1"/>
            <p:extLst>
              <p:ext uri="{D42A27DB-BD31-4B8C-83A1-F6EECF244321}">
                <p14:modId xmlns:p14="http://schemas.microsoft.com/office/powerpoint/2010/main" val="1064328222"/>
              </p:ext>
            </p:extLst>
          </p:nvPr>
        </p:nvGraphicFramePr>
        <p:xfrm>
          <a:off x="779463" y="1949450"/>
          <a:ext cx="7583487" cy="400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cdn.osxdaily.com/wp-content/uploads/2013/03/sound-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4600" y="3224742"/>
            <a:ext cx="1439334" cy="143933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75ADFACB-0326-5240-A7A4-8C335D90B51D}" type="slidenum">
              <a:rPr lang="en-US" smtClean="0"/>
              <a:t>11</a:t>
            </a:fld>
            <a:endParaRPr lang="en-US"/>
          </a:p>
        </p:txBody>
      </p:sp>
    </p:spTree>
    <p:extLst>
      <p:ext uri="{BB962C8B-B14F-4D97-AF65-F5344CB8AC3E}">
        <p14:creationId xmlns:p14="http://schemas.microsoft.com/office/powerpoint/2010/main" val="1411599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2. Data Pre-processing  </a:t>
            </a:r>
            <a:endParaRPr lang="en-US" dirty="0"/>
          </a:p>
        </p:txBody>
      </p:sp>
      <p:sp>
        <p:nvSpPr>
          <p:cNvPr id="100" name="Content Placeholder 99"/>
          <p:cNvSpPr>
            <a:spLocks noGrp="1"/>
          </p:cNvSpPr>
          <p:nvPr>
            <p:ph idx="1"/>
          </p:nvPr>
        </p:nvSpPr>
        <p:spPr>
          <a:xfrm>
            <a:off x="779463" y="4900041"/>
            <a:ext cx="7583488" cy="1172460"/>
          </a:xfrm>
        </p:spPr>
        <p:txBody>
          <a:bodyPr>
            <a:normAutofit/>
          </a:bodyPr>
          <a:lstStyle/>
          <a:p>
            <a:r>
              <a:rPr lang="en-US" dirty="0" smtClean="0"/>
              <a:t>Limitation of the android sensor framework</a:t>
            </a:r>
          </a:p>
          <a:p>
            <a:r>
              <a:rPr lang="en-US" dirty="0" smtClean="0"/>
              <a:t>4</a:t>
            </a:r>
            <a:r>
              <a:rPr lang="en-US" baseline="30000" dirty="0" smtClean="0"/>
              <a:t>th</a:t>
            </a:r>
            <a:r>
              <a:rPr lang="en-US" dirty="0" smtClean="0"/>
              <a:t> dimension (magnitude) for higher performance</a:t>
            </a:r>
          </a:p>
        </p:txBody>
      </p:sp>
      <p:graphicFrame>
        <p:nvGraphicFramePr>
          <p:cNvPr id="119" name="Diagram 118"/>
          <p:cNvGraphicFramePr/>
          <p:nvPr>
            <p:extLst>
              <p:ext uri="{D42A27DB-BD31-4B8C-83A1-F6EECF244321}">
                <p14:modId xmlns:p14="http://schemas.microsoft.com/office/powerpoint/2010/main" val="3608732857"/>
              </p:ext>
            </p:extLst>
          </p:nvPr>
        </p:nvGraphicFramePr>
        <p:xfrm>
          <a:off x="646248" y="1784640"/>
          <a:ext cx="7583488" cy="2841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0" name="Picture 119" descr="Screen Shot 2015-05-02 at 7.16.31 AM.png"/>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4150368" y="3510923"/>
            <a:ext cx="902173" cy="194751"/>
          </a:xfrm>
          <a:prstGeom prst="rect">
            <a:avLst/>
          </a:prstGeom>
        </p:spPr>
      </p:pic>
      <p:pic>
        <p:nvPicPr>
          <p:cNvPr id="121" name="Picture 120" descr="Screen Shot 2015-05-02 at 7.18.06 AM.png"/>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5810739" y="3405067"/>
            <a:ext cx="942866" cy="299315"/>
          </a:xfrm>
          <a:prstGeom prst="rect">
            <a:avLst/>
          </a:prstGeom>
        </p:spPr>
      </p:pic>
      <p:sp>
        <p:nvSpPr>
          <p:cNvPr id="122" name="Up Arrow 121"/>
          <p:cNvSpPr/>
          <p:nvPr/>
        </p:nvSpPr>
        <p:spPr>
          <a:xfrm>
            <a:off x="3695999" y="3864482"/>
            <a:ext cx="211746" cy="325109"/>
          </a:xfrm>
          <a:prstGeom prst="up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Up Arrow 122"/>
          <p:cNvSpPr/>
          <p:nvPr/>
        </p:nvSpPr>
        <p:spPr>
          <a:xfrm>
            <a:off x="5406675" y="3851844"/>
            <a:ext cx="211746" cy="325109"/>
          </a:xfrm>
          <a:prstGeom prst="up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Text Box 2"/>
          <p:cNvSpPr txBox="1">
            <a:spLocks noChangeArrowheads="1"/>
          </p:cNvSpPr>
          <p:nvPr/>
        </p:nvSpPr>
        <p:spPr bwMode="auto">
          <a:xfrm>
            <a:off x="3130650" y="4173903"/>
            <a:ext cx="1367878" cy="483209"/>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800" b="1" dirty="0">
                <a:solidFill>
                  <a:srgbClr val="000000"/>
                </a:solidFill>
                <a:effectLst/>
                <a:latin typeface="Cambria"/>
                <a:ea typeface="ＭＳ 明朝"/>
                <a:cs typeface="Times New Roman"/>
              </a:rPr>
              <a:t>Define sampling frequency</a:t>
            </a:r>
            <a:endParaRPr lang="en-US" sz="1100" b="1" dirty="0">
              <a:solidFill>
                <a:srgbClr val="000000"/>
              </a:solidFill>
              <a:effectLst/>
              <a:latin typeface="Cambria"/>
              <a:ea typeface="ＭＳ 明朝"/>
              <a:cs typeface="Times New Roman"/>
            </a:endParaRPr>
          </a:p>
        </p:txBody>
      </p:sp>
      <p:sp>
        <p:nvSpPr>
          <p:cNvPr id="12" name="Text Box 2"/>
          <p:cNvSpPr txBox="1">
            <a:spLocks noChangeArrowheads="1"/>
          </p:cNvSpPr>
          <p:nvPr/>
        </p:nvSpPr>
        <p:spPr bwMode="auto">
          <a:xfrm>
            <a:off x="4837612" y="4173903"/>
            <a:ext cx="1367878" cy="483209"/>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800" b="1" dirty="0" smtClean="0">
                <a:solidFill>
                  <a:srgbClr val="000000"/>
                </a:solidFill>
                <a:effectLst/>
                <a:latin typeface="Cambria"/>
                <a:ea typeface="ＭＳ 明朝"/>
                <a:cs typeface="Times New Roman"/>
              </a:rPr>
              <a:t>Calculate Magnitude</a:t>
            </a:r>
            <a:endParaRPr lang="en-US" sz="1100" b="1" dirty="0">
              <a:solidFill>
                <a:srgbClr val="000000"/>
              </a:solidFill>
              <a:effectLst/>
              <a:latin typeface="Cambria"/>
              <a:ea typeface="ＭＳ 明朝"/>
              <a:cs typeface="Times New Roman"/>
            </a:endParaRPr>
          </a:p>
        </p:txBody>
      </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12</a:t>
            </a:fld>
            <a:endParaRPr lang="en-US"/>
          </a:p>
        </p:txBody>
      </p:sp>
    </p:spTree>
    <p:extLst>
      <p:ext uri="{BB962C8B-B14F-4D97-AF65-F5344CB8AC3E}">
        <p14:creationId xmlns:p14="http://schemas.microsoft.com/office/powerpoint/2010/main" val="2525255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78701" y="2195175"/>
            <a:ext cx="1908387" cy="384914"/>
          </a:xfrm>
        </p:spPr>
        <p:txBody>
          <a:bodyPr>
            <a:noAutofit/>
          </a:bodyPr>
          <a:lstStyle/>
          <a:p>
            <a:pPr indent="-169863">
              <a:lnSpc>
                <a:spcPct val="90000"/>
              </a:lnSpc>
            </a:pPr>
            <a:r>
              <a:rPr lang="en-US" sz="1400" dirty="0" smtClean="0">
                <a:solidFill>
                  <a:srgbClr val="0096FF"/>
                </a:solidFill>
              </a:rPr>
              <a:t>Accelerometer Data</a:t>
            </a:r>
            <a:endParaRPr lang="en-US" sz="1100" dirty="0">
              <a:solidFill>
                <a:srgbClr val="0096FF"/>
              </a:solidFill>
            </a:endParaRPr>
          </a:p>
        </p:txBody>
      </p:sp>
      <p:sp>
        <p:nvSpPr>
          <p:cNvPr id="3" name="Title 2"/>
          <p:cNvSpPr>
            <a:spLocks noGrp="1"/>
          </p:cNvSpPr>
          <p:nvPr>
            <p:ph type="title"/>
          </p:nvPr>
        </p:nvSpPr>
        <p:spPr/>
        <p:txBody>
          <a:bodyPr/>
          <a:lstStyle/>
          <a:p>
            <a:r>
              <a:rPr lang="en-US" dirty="0" smtClean="0"/>
              <a:t>3. Feature Extraction </a:t>
            </a:r>
            <a:endParaRPr lang="en-US" dirty="0"/>
          </a:p>
        </p:txBody>
      </p:sp>
      <p:grpSp>
        <p:nvGrpSpPr>
          <p:cNvPr id="75" name="Group 74"/>
          <p:cNvGrpSpPr/>
          <p:nvPr/>
        </p:nvGrpSpPr>
        <p:grpSpPr>
          <a:xfrm>
            <a:off x="2120738" y="1709112"/>
            <a:ext cx="4851841" cy="1581774"/>
            <a:chOff x="1609702" y="1398656"/>
            <a:chExt cx="4851841" cy="1688068"/>
          </a:xfrm>
        </p:grpSpPr>
        <p:sp>
          <p:nvSpPr>
            <p:cNvPr id="52" name="Rectangle 51"/>
            <p:cNvSpPr/>
            <p:nvPr/>
          </p:nvSpPr>
          <p:spPr>
            <a:xfrm>
              <a:off x="1609703" y="1915645"/>
              <a:ext cx="4792134" cy="400050"/>
            </a:xfrm>
            <a:prstGeom prst="rect">
              <a:avLst/>
            </a:prstGeom>
            <a:solidFill>
              <a:srgbClr val="292929"/>
            </a:solidFill>
            <a:ln w="12700" cap="flat" cmpd="sng" algn="ctr">
              <a:solidFill>
                <a:srgbClr val="4472C4">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050" b="0" i="0" u="none" strike="noStrike" kern="0" cap="none" spc="0" normalizeH="0" baseline="0" noProof="0">
                <a:ln>
                  <a:noFill/>
                </a:ln>
                <a:solidFill>
                  <a:srgbClr val="C81B0E"/>
                </a:solidFill>
                <a:effectLst/>
                <a:uLnTx/>
                <a:uFillTx/>
                <a:latin typeface="Calibri"/>
                <a:ea typeface="+mn-ea"/>
                <a:cs typeface="+mn-cs"/>
              </a:endParaRPr>
            </a:p>
          </p:txBody>
        </p:sp>
        <p:cxnSp>
          <p:nvCxnSpPr>
            <p:cNvPr id="53" name="Straight Connector 52"/>
            <p:cNvCxnSpPr/>
            <p:nvPr/>
          </p:nvCxnSpPr>
          <p:spPr>
            <a:xfrm>
              <a:off x="2407561" y="1915645"/>
              <a:ext cx="996" cy="400050"/>
            </a:xfrm>
            <a:prstGeom prst="line">
              <a:avLst/>
            </a:prstGeom>
            <a:noFill/>
            <a:ln w="12700" cap="flat" cmpd="sng" algn="ctr">
              <a:solidFill>
                <a:srgbClr val="4472C4">
                  <a:lumMod val="40000"/>
                  <a:lumOff val="60000"/>
                </a:srgbClr>
              </a:solidFill>
              <a:prstDash val="solid"/>
              <a:miter lim="800000"/>
            </a:ln>
            <a:effectLst/>
          </p:spPr>
        </p:cxnSp>
        <p:cxnSp>
          <p:nvCxnSpPr>
            <p:cNvPr id="54" name="Straight Connector 53"/>
            <p:cNvCxnSpPr/>
            <p:nvPr/>
          </p:nvCxnSpPr>
          <p:spPr>
            <a:xfrm>
              <a:off x="3206416" y="1915645"/>
              <a:ext cx="996" cy="400050"/>
            </a:xfrm>
            <a:prstGeom prst="line">
              <a:avLst/>
            </a:prstGeom>
            <a:noFill/>
            <a:ln w="12700" cap="flat" cmpd="sng" algn="ctr">
              <a:solidFill>
                <a:srgbClr val="4472C4">
                  <a:lumMod val="40000"/>
                  <a:lumOff val="60000"/>
                </a:srgbClr>
              </a:solidFill>
              <a:prstDash val="solid"/>
              <a:miter lim="800000"/>
            </a:ln>
            <a:effectLst/>
          </p:spPr>
        </p:cxnSp>
        <p:cxnSp>
          <p:nvCxnSpPr>
            <p:cNvPr id="55" name="Straight Connector 54"/>
            <p:cNvCxnSpPr/>
            <p:nvPr/>
          </p:nvCxnSpPr>
          <p:spPr>
            <a:xfrm>
              <a:off x="4005271" y="1915645"/>
              <a:ext cx="996" cy="400050"/>
            </a:xfrm>
            <a:prstGeom prst="line">
              <a:avLst/>
            </a:prstGeom>
            <a:noFill/>
            <a:ln w="12700" cap="flat" cmpd="sng" algn="ctr">
              <a:solidFill>
                <a:srgbClr val="4472C4">
                  <a:lumMod val="40000"/>
                  <a:lumOff val="60000"/>
                </a:srgbClr>
              </a:solidFill>
              <a:prstDash val="solid"/>
              <a:miter lim="800000"/>
            </a:ln>
            <a:effectLst/>
          </p:spPr>
        </p:cxnSp>
        <p:cxnSp>
          <p:nvCxnSpPr>
            <p:cNvPr id="56" name="Straight Connector 55"/>
            <p:cNvCxnSpPr/>
            <p:nvPr/>
          </p:nvCxnSpPr>
          <p:spPr>
            <a:xfrm>
              <a:off x="4804126" y="1915645"/>
              <a:ext cx="996" cy="400050"/>
            </a:xfrm>
            <a:prstGeom prst="line">
              <a:avLst/>
            </a:prstGeom>
            <a:noFill/>
            <a:ln w="12700" cap="flat" cmpd="sng" algn="ctr">
              <a:solidFill>
                <a:srgbClr val="4472C4">
                  <a:lumMod val="40000"/>
                  <a:lumOff val="60000"/>
                </a:srgbClr>
              </a:solidFill>
              <a:prstDash val="solid"/>
              <a:miter lim="800000"/>
            </a:ln>
            <a:effectLst/>
          </p:spPr>
        </p:cxnSp>
        <p:cxnSp>
          <p:nvCxnSpPr>
            <p:cNvPr id="57" name="Straight Connector 56"/>
            <p:cNvCxnSpPr/>
            <p:nvPr/>
          </p:nvCxnSpPr>
          <p:spPr>
            <a:xfrm>
              <a:off x="5602981" y="1915645"/>
              <a:ext cx="996" cy="400050"/>
            </a:xfrm>
            <a:prstGeom prst="line">
              <a:avLst/>
            </a:prstGeom>
            <a:noFill/>
            <a:ln w="12700" cap="flat" cmpd="sng" algn="ctr">
              <a:solidFill>
                <a:srgbClr val="4472C4">
                  <a:lumMod val="40000"/>
                  <a:lumOff val="60000"/>
                </a:srgbClr>
              </a:solidFill>
              <a:prstDash val="solid"/>
              <a:miter lim="800000"/>
            </a:ln>
            <a:effectLst/>
          </p:spPr>
        </p:cxnSp>
        <p:cxnSp>
          <p:nvCxnSpPr>
            <p:cNvPr id="58" name="Straight Connector 57"/>
            <p:cNvCxnSpPr/>
            <p:nvPr/>
          </p:nvCxnSpPr>
          <p:spPr>
            <a:xfrm>
              <a:off x="6401836" y="1915645"/>
              <a:ext cx="996" cy="400050"/>
            </a:xfrm>
            <a:prstGeom prst="line">
              <a:avLst/>
            </a:prstGeom>
            <a:noFill/>
            <a:ln w="12700" cap="flat" cmpd="sng" algn="ctr">
              <a:solidFill>
                <a:srgbClr val="4472C4">
                  <a:lumMod val="40000"/>
                  <a:lumOff val="60000"/>
                </a:srgbClr>
              </a:solidFill>
              <a:prstDash val="solid"/>
              <a:miter lim="800000"/>
            </a:ln>
            <a:effectLst/>
          </p:spPr>
        </p:cxnSp>
        <p:sp>
          <p:nvSpPr>
            <p:cNvPr id="59" name="TextBox 58"/>
            <p:cNvSpPr txBox="1"/>
            <p:nvPr/>
          </p:nvSpPr>
          <p:spPr>
            <a:xfrm>
              <a:off x="1624371" y="1984865"/>
              <a:ext cx="717226" cy="2308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 lastClr="FFFFFF"/>
                  </a:solidFill>
                  <a:effectLst/>
                  <a:uLnTx/>
                  <a:uFillTx/>
                  <a:latin typeface="Angsana New" panose="02020603050405020304" pitchFamily="18" charset="-34"/>
                  <a:cs typeface="Angsana New" panose="02020603050405020304" pitchFamily="18" charset="-34"/>
                </a:rPr>
                <a:t>1 sec data</a:t>
              </a:r>
              <a:endParaRPr kumimoji="0" lang="en-SG" sz="900" b="0" i="0" u="none" strike="noStrike" kern="0" cap="none" spc="0" normalizeH="0" baseline="0" noProof="0" dirty="0">
                <a:ln>
                  <a:noFill/>
                </a:ln>
                <a:solidFill>
                  <a:sysClr val="window" lastClr="FFFFFF"/>
                </a:solidFill>
                <a:effectLst/>
                <a:uLnTx/>
                <a:uFillTx/>
                <a:latin typeface="Angsana New" panose="02020603050405020304" pitchFamily="18" charset="-34"/>
                <a:cs typeface="Angsana New" panose="02020603050405020304" pitchFamily="18" charset="-34"/>
              </a:endParaRPr>
            </a:p>
          </p:txBody>
        </p:sp>
        <p:sp>
          <p:nvSpPr>
            <p:cNvPr id="60" name="TextBox 59"/>
            <p:cNvSpPr txBox="1"/>
            <p:nvPr/>
          </p:nvSpPr>
          <p:spPr>
            <a:xfrm>
              <a:off x="2448872" y="1984865"/>
              <a:ext cx="717226" cy="2308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 lastClr="FFFFFF"/>
                  </a:solidFill>
                  <a:effectLst/>
                  <a:uLnTx/>
                  <a:uFillTx/>
                  <a:latin typeface="Angsana New" panose="02020603050405020304" pitchFamily="18" charset="-34"/>
                  <a:cs typeface="Angsana New" panose="02020603050405020304" pitchFamily="18" charset="-34"/>
                </a:rPr>
                <a:t>1 sec data</a:t>
              </a:r>
              <a:endParaRPr kumimoji="0" lang="en-SG" sz="900" b="0" i="0" u="none" strike="noStrike" kern="0" cap="none" spc="0" normalizeH="0" baseline="0" noProof="0" dirty="0">
                <a:ln>
                  <a:noFill/>
                </a:ln>
                <a:solidFill>
                  <a:sysClr val="window" lastClr="FFFFFF"/>
                </a:solidFill>
                <a:effectLst/>
                <a:uLnTx/>
                <a:uFillTx/>
                <a:latin typeface="Angsana New" panose="02020603050405020304" pitchFamily="18" charset="-34"/>
                <a:cs typeface="Angsana New" panose="02020603050405020304" pitchFamily="18" charset="-34"/>
              </a:endParaRPr>
            </a:p>
          </p:txBody>
        </p:sp>
        <p:sp>
          <p:nvSpPr>
            <p:cNvPr id="61" name="TextBox 60"/>
            <p:cNvSpPr txBox="1"/>
            <p:nvPr/>
          </p:nvSpPr>
          <p:spPr>
            <a:xfrm>
              <a:off x="3199171" y="1984865"/>
              <a:ext cx="717226" cy="2308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 lastClr="FFFFFF"/>
                  </a:solidFill>
                  <a:effectLst/>
                  <a:uLnTx/>
                  <a:uFillTx/>
                  <a:latin typeface="Angsana New" panose="02020603050405020304" pitchFamily="18" charset="-34"/>
                  <a:cs typeface="Angsana New" panose="02020603050405020304" pitchFamily="18" charset="-34"/>
                </a:rPr>
                <a:t>1 sec data</a:t>
              </a:r>
              <a:endParaRPr kumimoji="0" lang="en-SG" sz="900" b="0" i="0" u="none" strike="noStrike" kern="0" cap="none" spc="0" normalizeH="0" baseline="0" noProof="0" dirty="0">
                <a:ln>
                  <a:noFill/>
                </a:ln>
                <a:solidFill>
                  <a:sysClr val="window" lastClr="FFFFFF"/>
                </a:solidFill>
                <a:effectLst/>
                <a:uLnTx/>
                <a:uFillTx/>
                <a:latin typeface="Angsana New" panose="02020603050405020304" pitchFamily="18" charset="-34"/>
                <a:cs typeface="Angsana New" panose="02020603050405020304" pitchFamily="18" charset="-34"/>
              </a:endParaRPr>
            </a:p>
          </p:txBody>
        </p:sp>
        <p:sp>
          <p:nvSpPr>
            <p:cNvPr id="62" name="TextBox 61"/>
            <p:cNvSpPr txBox="1"/>
            <p:nvPr/>
          </p:nvSpPr>
          <p:spPr>
            <a:xfrm>
              <a:off x="4023672" y="1984865"/>
              <a:ext cx="717226" cy="2308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 lastClr="FFFFFF"/>
                  </a:solidFill>
                  <a:effectLst/>
                  <a:uLnTx/>
                  <a:uFillTx/>
                  <a:latin typeface="Angsana New" panose="02020603050405020304" pitchFamily="18" charset="-34"/>
                  <a:cs typeface="Angsana New" panose="02020603050405020304" pitchFamily="18" charset="-34"/>
                </a:rPr>
                <a:t>1 sec data</a:t>
              </a:r>
              <a:endParaRPr kumimoji="0" lang="en-SG" sz="900" b="0" i="0" u="none" strike="noStrike" kern="0" cap="none" spc="0" normalizeH="0" baseline="0" noProof="0" dirty="0">
                <a:ln>
                  <a:noFill/>
                </a:ln>
                <a:solidFill>
                  <a:sysClr val="window" lastClr="FFFFFF"/>
                </a:solidFill>
                <a:effectLst/>
                <a:uLnTx/>
                <a:uFillTx/>
                <a:latin typeface="Angsana New" panose="02020603050405020304" pitchFamily="18" charset="-34"/>
                <a:cs typeface="Angsana New" panose="02020603050405020304" pitchFamily="18" charset="-34"/>
              </a:endParaRPr>
            </a:p>
          </p:txBody>
        </p:sp>
        <p:sp>
          <p:nvSpPr>
            <p:cNvPr id="63" name="TextBox 62"/>
            <p:cNvSpPr txBox="1"/>
            <p:nvPr/>
          </p:nvSpPr>
          <p:spPr>
            <a:xfrm>
              <a:off x="4818795" y="1984865"/>
              <a:ext cx="717226" cy="2308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 lastClr="FFFFFF"/>
                  </a:solidFill>
                  <a:effectLst/>
                  <a:uLnTx/>
                  <a:uFillTx/>
                  <a:latin typeface="Angsana New" panose="02020603050405020304" pitchFamily="18" charset="-34"/>
                  <a:cs typeface="Angsana New" panose="02020603050405020304" pitchFamily="18" charset="-34"/>
                </a:rPr>
                <a:t>1 sec data</a:t>
              </a:r>
              <a:endParaRPr kumimoji="0" lang="en-SG" sz="900" b="0" i="0" u="none" strike="noStrike" kern="0" cap="none" spc="0" normalizeH="0" baseline="0" noProof="0" dirty="0">
                <a:ln>
                  <a:noFill/>
                </a:ln>
                <a:solidFill>
                  <a:sysClr val="window" lastClr="FFFFFF"/>
                </a:solidFill>
                <a:effectLst/>
                <a:uLnTx/>
                <a:uFillTx/>
                <a:latin typeface="Angsana New" panose="02020603050405020304" pitchFamily="18" charset="-34"/>
                <a:cs typeface="Angsana New" panose="02020603050405020304" pitchFamily="18" charset="-34"/>
              </a:endParaRPr>
            </a:p>
          </p:txBody>
        </p:sp>
        <p:sp>
          <p:nvSpPr>
            <p:cNvPr id="64" name="TextBox 63"/>
            <p:cNvSpPr txBox="1"/>
            <p:nvPr/>
          </p:nvSpPr>
          <p:spPr>
            <a:xfrm>
              <a:off x="5643296" y="1984865"/>
              <a:ext cx="717226" cy="2308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 lastClr="FFFFFF"/>
                  </a:solidFill>
                  <a:effectLst/>
                  <a:uLnTx/>
                  <a:uFillTx/>
                  <a:latin typeface="Angsana New" panose="02020603050405020304" pitchFamily="18" charset="-34"/>
                  <a:cs typeface="Angsana New" panose="02020603050405020304" pitchFamily="18" charset="-34"/>
                </a:rPr>
                <a:t>1 sec data</a:t>
              </a:r>
              <a:endParaRPr kumimoji="0" lang="en-SG" sz="900" b="0" i="0" u="none" strike="noStrike" kern="0" cap="none" spc="0" normalizeH="0" baseline="0" noProof="0" dirty="0">
                <a:ln>
                  <a:noFill/>
                </a:ln>
                <a:solidFill>
                  <a:sysClr val="window" lastClr="FFFFFF"/>
                </a:solidFill>
                <a:effectLst/>
                <a:uLnTx/>
                <a:uFillTx/>
                <a:latin typeface="Angsana New" panose="02020603050405020304" pitchFamily="18" charset="-34"/>
                <a:cs typeface="Angsana New" panose="02020603050405020304" pitchFamily="18" charset="-34"/>
              </a:endParaRPr>
            </a:p>
          </p:txBody>
        </p:sp>
        <p:sp>
          <p:nvSpPr>
            <p:cNvPr id="65" name="Right Brace 64"/>
            <p:cNvSpPr/>
            <p:nvPr/>
          </p:nvSpPr>
          <p:spPr>
            <a:xfrm rot="5400000">
              <a:off x="2310034" y="1684584"/>
              <a:ext cx="189752" cy="1590415"/>
            </a:xfrm>
            <a:prstGeom prst="rightBrace">
              <a:avLst/>
            </a:prstGeom>
            <a:noFill/>
            <a:ln w="6350" cap="flat" cmpd="sng" algn="ctr">
              <a:solidFill>
                <a:srgbClr val="44546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Right Brace 65"/>
            <p:cNvSpPr/>
            <p:nvPr/>
          </p:nvSpPr>
          <p:spPr>
            <a:xfrm rot="16200000">
              <a:off x="3105241" y="956341"/>
              <a:ext cx="189752" cy="1590415"/>
            </a:xfrm>
            <a:prstGeom prst="rightBrace">
              <a:avLst/>
            </a:prstGeom>
            <a:noFill/>
            <a:ln w="6350" cap="flat" cmpd="sng" algn="ctr">
              <a:solidFill>
                <a:srgbClr val="44546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Right Brace 66"/>
            <p:cNvSpPr/>
            <p:nvPr/>
          </p:nvSpPr>
          <p:spPr>
            <a:xfrm rot="5400000">
              <a:off x="3914042" y="1684585"/>
              <a:ext cx="189752" cy="1590415"/>
            </a:xfrm>
            <a:prstGeom prst="rightBrace">
              <a:avLst/>
            </a:prstGeom>
            <a:noFill/>
            <a:ln w="6350" cap="flat" cmpd="sng" algn="ctr">
              <a:solidFill>
                <a:srgbClr val="44546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 name="Right Brace 67"/>
            <p:cNvSpPr/>
            <p:nvPr/>
          </p:nvSpPr>
          <p:spPr>
            <a:xfrm rot="16200000">
              <a:off x="4709250" y="956340"/>
              <a:ext cx="189752" cy="1590415"/>
            </a:xfrm>
            <a:prstGeom prst="rightBrace">
              <a:avLst/>
            </a:prstGeom>
            <a:noFill/>
            <a:ln w="6350" cap="flat" cmpd="sng" algn="ctr">
              <a:solidFill>
                <a:srgbClr val="44546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 name="Right Brace 68"/>
            <p:cNvSpPr/>
            <p:nvPr/>
          </p:nvSpPr>
          <p:spPr>
            <a:xfrm rot="5400000">
              <a:off x="5518050" y="1684584"/>
              <a:ext cx="189752" cy="1590415"/>
            </a:xfrm>
            <a:prstGeom prst="rightBrace">
              <a:avLst/>
            </a:prstGeom>
            <a:noFill/>
            <a:ln w="6350" cap="flat" cmpd="sng" algn="ctr">
              <a:solidFill>
                <a:srgbClr val="44546A">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 name="TextBox 69"/>
            <p:cNvSpPr txBox="1"/>
            <p:nvPr/>
          </p:nvSpPr>
          <p:spPr>
            <a:xfrm>
              <a:off x="2034762" y="2546527"/>
              <a:ext cx="781048"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Frame (a)</a:t>
              </a:r>
              <a:endParaRPr kumimoji="0" lang="en-SG" sz="1200" b="0" i="0" u="none" strike="noStrike" kern="0" cap="none" spc="0" normalizeH="0" baseline="0" noProof="0" dirty="0">
                <a:ln>
                  <a:noFill/>
                </a:ln>
                <a:solidFill>
                  <a:sysClr val="windowText" lastClr="000000"/>
                </a:solidFill>
                <a:effectLst/>
                <a:uLnTx/>
                <a:uFillTx/>
              </a:endParaRPr>
            </a:p>
          </p:txBody>
        </p:sp>
        <p:sp>
          <p:nvSpPr>
            <p:cNvPr id="71" name="TextBox 70"/>
            <p:cNvSpPr txBox="1"/>
            <p:nvPr/>
          </p:nvSpPr>
          <p:spPr>
            <a:xfrm>
              <a:off x="3021222" y="1398656"/>
              <a:ext cx="35779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(b)</a:t>
              </a:r>
              <a:endParaRPr kumimoji="0" lang="en-SG" sz="1200" b="0" i="0" u="none" strike="noStrike" kern="0" cap="none" spc="0" normalizeH="0" baseline="0" noProof="0" dirty="0">
                <a:ln>
                  <a:noFill/>
                </a:ln>
                <a:solidFill>
                  <a:sysClr val="windowText" lastClr="000000"/>
                </a:solidFill>
                <a:effectLst/>
                <a:uLnTx/>
                <a:uFillTx/>
              </a:endParaRPr>
            </a:p>
          </p:txBody>
        </p:sp>
        <p:sp>
          <p:nvSpPr>
            <p:cNvPr id="72" name="TextBox 71"/>
            <p:cNvSpPr txBox="1"/>
            <p:nvPr/>
          </p:nvSpPr>
          <p:spPr>
            <a:xfrm>
              <a:off x="3837236" y="2546527"/>
              <a:ext cx="343363"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(c)</a:t>
              </a:r>
              <a:endParaRPr kumimoji="0" lang="en-SG" sz="1200" b="0" i="0" u="none" strike="noStrike" kern="0" cap="none" spc="0" normalizeH="0" baseline="0" noProof="0" dirty="0">
                <a:ln>
                  <a:noFill/>
                </a:ln>
                <a:solidFill>
                  <a:sysClr val="windowText" lastClr="000000"/>
                </a:solidFill>
                <a:effectLst/>
                <a:uLnTx/>
                <a:uFillTx/>
              </a:endParaRPr>
            </a:p>
          </p:txBody>
        </p:sp>
        <p:sp>
          <p:nvSpPr>
            <p:cNvPr id="73" name="TextBox 72"/>
            <p:cNvSpPr txBox="1"/>
            <p:nvPr/>
          </p:nvSpPr>
          <p:spPr>
            <a:xfrm>
              <a:off x="5332032" y="2500360"/>
              <a:ext cx="56178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rPr>
                <a:t>. . . </a:t>
              </a:r>
              <a:endParaRPr kumimoji="0" lang="en-SG" sz="1800" b="0" i="0" u="none" strike="noStrike" kern="0" cap="none" spc="0" normalizeH="0" baseline="0" noProof="0" dirty="0">
                <a:ln>
                  <a:noFill/>
                </a:ln>
                <a:solidFill>
                  <a:sysClr val="windowText" lastClr="000000"/>
                </a:solidFill>
                <a:effectLst/>
                <a:uLnTx/>
                <a:uFillTx/>
              </a:endParaRPr>
            </a:p>
          </p:txBody>
        </p:sp>
        <p:sp>
          <p:nvSpPr>
            <p:cNvPr id="74" name="TextBox 73"/>
            <p:cNvSpPr txBox="1"/>
            <p:nvPr/>
          </p:nvSpPr>
          <p:spPr>
            <a:xfrm>
              <a:off x="5177409" y="2809725"/>
              <a:ext cx="128413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0000"/>
                  </a:solidFill>
                  <a:effectLst/>
                  <a:uLnTx/>
                  <a:uFillTx/>
                </a:rPr>
                <a:t>Frame Size = 2sec</a:t>
              </a:r>
              <a:endParaRPr kumimoji="0" lang="en-SG" sz="1200" b="1" i="0" u="none" strike="noStrike" kern="0" cap="none" spc="0" normalizeH="0" baseline="0" noProof="0" dirty="0">
                <a:ln>
                  <a:noFill/>
                </a:ln>
                <a:solidFill>
                  <a:srgbClr val="FF0000"/>
                </a:solidFill>
                <a:effectLst/>
                <a:uLnTx/>
                <a:uFillTx/>
              </a:endParaRPr>
            </a:p>
          </p:txBody>
        </p:sp>
      </p:grpSp>
      <p:grpSp>
        <p:nvGrpSpPr>
          <p:cNvPr id="81" name="Group 80"/>
          <p:cNvGrpSpPr/>
          <p:nvPr/>
        </p:nvGrpSpPr>
        <p:grpSpPr>
          <a:xfrm>
            <a:off x="2478930" y="2945926"/>
            <a:ext cx="4050231" cy="2289348"/>
            <a:chOff x="2493914" y="3127362"/>
            <a:chExt cx="4050231" cy="2289348"/>
          </a:xfrm>
        </p:grpSpPr>
        <p:graphicFrame>
          <p:nvGraphicFramePr>
            <p:cNvPr id="77" name="Diagram 76"/>
            <p:cNvGraphicFramePr/>
            <p:nvPr>
              <p:extLst>
                <p:ext uri="{D42A27DB-BD31-4B8C-83A1-F6EECF244321}">
                  <p14:modId xmlns:p14="http://schemas.microsoft.com/office/powerpoint/2010/main" val="4056779471"/>
                </p:ext>
              </p:extLst>
            </p:nvPr>
          </p:nvGraphicFramePr>
          <p:xfrm>
            <a:off x="2493914" y="3127362"/>
            <a:ext cx="4050231" cy="2289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8" name="Picture 4" descr="http://upload.wikimedia.org/wikipedia/commons/thumb/a/a5/Gear_-_Noun_project_7137.svg/1024px-Gear_-_Noun_project_7137.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56097" y="4669733"/>
              <a:ext cx="315771" cy="31577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9" name="TextBox 78"/>
          <p:cNvSpPr txBox="1"/>
          <p:nvPr/>
        </p:nvSpPr>
        <p:spPr>
          <a:xfrm>
            <a:off x="2548065" y="4864931"/>
            <a:ext cx="3973841" cy="923330"/>
          </a:xfrm>
          <a:prstGeom prst="rect">
            <a:avLst/>
          </a:prstGeom>
          <a:noFill/>
        </p:spPr>
        <p:txBody>
          <a:bodyPr wrap="square" rtlCol="0">
            <a:spAutoFit/>
          </a:bodyPr>
          <a:lstStyle/>
          <a:p>
            <a:pPr algn="ctr"/>
            <a:r>
              <a:rPr lang="en-SG" b="1" dirty="0" smtClean="0"/>
              <a:t>One Record for each Frame:</a:t>
            </a:r>
            <a:br>
              <a:rPr lang="en-SG" b="1" dirty="0" smtClean="0"/>
            </a:br>
            <a:r>
              <a:rPr lang="en-SG" i="1" dirty="0" smtClean="0"/>
              <a:t>Mean</a:t>
            </a:r>
            <a:r>
              <a:rPr lang="en-SG" i="1" dirty="0"/>
              <a:t>, Variance, Energy, </a:t>
            </a:r>
            <a:r>
              <a:rPr lang="en-SG" i="1" dirty="0" smtClean="0"/>
              <a:t>Frequency_Domain Entropy, Correlation</a:t>
            </a:r>
            <a:endParaRPr lang="en-SG" i="1" dirty="0"/>
          </a:p>
        </p:txBody>
      </p:sp>
      <p:sp>
        <p:nvSpPr>
          <p:cNvPr id="82" name="Content Placeholder 5"/>
          <p:cNvSpPr>
            <a:spLocks noGrp="1"/>
          </p:cNvSpPr>
          <p:nvPr>
            <p:ph sz="half" idx="2"/>
          </p:nvPr>
        </p:nvSpPr>
        <p:spPr>
          <a:xfrm>
            <a:off x="6746712" y="3024800"/>
            <a:ext cx="1781938" cy="384914"/>
          </a:xfrm>
        </p:spPr>
        <p:txBody>
          <a:bodyPr>
            <a:noAutofit/>
          </a:bodyPr>
          <a:lstStyle/>
          <a:p>
            <a:pPr indent="-169863">
              <a:lnSpc>
                <a:spcPct val="90000"/>
              </a:lnSpc>
            </a:pPr>
            <a:r>
              <a:rPr lang="en-US" sz="1400" i="1" dirty="0" smtClean="0">
                <a:solidFill>
                  <a:srgbClr val="0096FF"/>
                </a:solidFill>
              </a:rPr>
              <a:t>Adjusted as needed</a:t>
            </a:r>
            <a:endParaRPr lang="en-US" sz="1100" i="1" dirty="0">
              <a:solidFill>
                <a:srgbClr val="0096FF"/>
              </a:solidFill>
            </a:endParaRPr>
          </a:p>
        </p:txBody>
      </p:sp>
      <p:sp>
        <p:nvSpPr>
          <p:cNvPr id="83" name="Content Placeholder 5"/>
          <p:cNvSpPr>
            <a:spLocks noGrp="1"/>
          </p:cNvSpPr>
          <p:nvPr>
            <p:ph sz="half" idx="2"/>
          </p:nvPr>
        </p:nvSpPr>
        <p:spPr>
          <a:xfrm>
            <a:off x="5652209" y="4636833"/>
            <a:ext cx="2770561" cy="652019"/>
          </a:xfrm>
        </p:spPr>
        <p:txBody>
          <a:bodyPr>
            <a:noAutofit/>
          </a:bodyPr>
          <a:lstStyle/>
          <a:p>
            <a:pPr indent="-169863">
              <a:lnSpc>
                <a:spcPct val="90000"/>
              </a:lnSpc>
            </a:pPr>
            <a:r>
              <a:rPr lang="en-US" sz="1400" b="1" i="1" dirty="0" smtClean="0">
                <a:solidFill>
                  <a:srgbClr val="0096FF"/>
                </a:solidFill>
              </a:rPr>
              <a:t>Extracted Features</a:t>
            </a:r>
            <a:r>
              <a:rPr lang="en-US" sz="1400" i="1" dirty="0" smtClean="0">
                <a:solidFill>
                  <a:srgbClr val="0096FF"/>
                </a:solidFill>
              </a:rPr>
              <a:t>: 5 feature types (i.e. 22  features) used for classification</a:t>
            </a:r>
            <a:endParaRPr lang="en-US" sz="1100" i="1" dirty="0">
              <a:solidFill>
                <a:srgbClr val="0096FF"/>
              </a:solidFill>
            </a:endParaRPr>
          </a:p>
        </p:txBody>
      </p:sp>
      <p:grpSp>
        <p:nvGrpSpPr>
          <p:cNvPr id="89" name="Group 88"/>
          <p:cNvGrpSpPr/>
          <p:nvPr/>
        </p:nvGrpSpPr>
        <p:grpSpPr>
          <a:xfrm>
            <a:off x="2624188" y="5803941"/>
            <a:ext cx="3859058" cy="703221"/>
            <a:chOff x="2624188" y="5803941"/>
            <a:chExt cx="3859058" cy="703221"/>
          </a:xfrm>
        </p:grpSpPr>
        <p:sp>
          <p:nvSpPr>
            <p:cNvPr id="87" name="Rounded Rectangle 86"/>
            <p:cNvSpPr/>
            <p:nvPr/>
          </p:nvSpPr>
          <p:spPr>
            <a:xfrm>
              <a:off x="2624188" y="6115164"/>
              <a:ext cx="3859058" cy="3919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dirty="0" smtClean="0"/>
                <a:t>Min-Max Normalized Data</a:t>
              </a:r>
              <a:endParaRPr lang="en-US" dirty="0"/>
            </a:p>
          </p:txBody>
        </p:sp>
        <p:sp>
          <p:nvSpPr>
            <p:cNvPr id="88" name="Down Arrow 87"/>
            <p:cNvSpPr/>
            <p:nvPr/>
          </p:nvSpPr>
          <p:spPr>
            <a:xfrm>
              <a:off x="4395305" y="5803941"/>
              <a:ext cx="296329" cy="279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13</a:t>
            </a:fld>
            <a:endParaRPr lang="en-US"/>
          </a:p>
        </p:txBody>
      </p:sp>
    </p:spTree>
    <p:extLst>
      <p:ext uri="{BB962C8B-B14F-4D97-AF65-F5344CB8AC3E}">
        <p14:creationId xmlns:p14="http://schemas.microsoft.com/office/powerpoint/2010/main" val="2229183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8467" y="2148542"/>
            <a:ext cx="3174483" cy="4007224"/>
          </a:xfrm>
        </p:spPr>
        <p:txBody>
          <a:bodyPr>
            <a:normAutofit fontScale="92500" lnSpcReduction="20000"/>
          </a:bodyPr>
          <a:lstStyle/>
          <a:p>
            <a:r>
              <a:rPr lang="en-US" b="1" u="sng" dirty="0" err="1" smtClean="0"/>
              <a:t>LibSVM</a:t>
            </a:r>
            <a:r>
              <a:rPr lang="en-US" dirty="0" smtClean="0"/>
              <a:t> with </a:t>
            </a:r>
            <a:r>
              <a:rPr lang="en-US" dirty="0"/>
              <a:t>Radial Basis Function </a:t>
            </a:r>
            <a:r>
              <a:rPr lang="en-US" dirty="0" smtClean="0"/>
              <a:t>is used</a:t>
            </a:r>
          </a:p>
          <a:p>
            <a:r>
              <a:rPr lang="en-US" b="1" dirty="0" smtClean="0"/>
              <a:t>Cost </a:t>
            </a:r>
            <a:r>
              <a:rPr lang="en-US" b="1" dirty="0"/>
              <a:t>(</a:t>
            </a:r>
            <a:r>
              <a:rPr lang="en-US" b="1" dirty="0" smtClean="0"/>
              <a:t>C): </a:t>
            </a:r>
            <a:r>
              <a:rPr lang="en-US" dirty="0" smtClean="0"/>
              <a:t>Trade-off </a:t>
            </a:r>
            <a:r>
              <a:rPr lang="en-US" dirty="0"/>
              <a:t>between training error </a:t>
            </a:r>
            <a:r>
              <a:rPr lang="en-US" dirty="0" smtClean="0"/>
              <a:t>and </a:t>
            </a:r>
            <a:r>
              <a:rPr lang="en-US" dirty="0"/>
              <a:t>flatness of the </a:t>
            </a:r>
            <a:r>
              <a:rPr lang="en-US" dirty="0" smtClean="0"/>
              <a:t>solution</a:t>
            </a:r>
          </a:p>
          <a:p>
            <a:r>
              <a:rPr lang="en-US" b="1" dirty="0"/>
              <a:t>Gamma (G</a:t>
            </a:r>
            <a:r>
              <a:rPr lang="en-US" b="1" dirty="0" smtClean="0"/>
              <a:t>): </a:t>
            </a:r>
            <a:r>
              <a:rPr lang="en-US" dirty="0" smtClean="0"/>
              <a:t>Controls </a:t>
            </a:r>
            <a:r>
              <a:rPr lang="en-US" dirty="0"/>
              <a:t>the width of the insensitive </a:t>
            </a:r>
            <a:r>
              <a:rPr lang="en-US" dirty="0" smtClean="0"/>
              <a:t>zone</a:t>
            </a:r>
          </a:p>
          <a:p>
            <a:r>
              <a:rPr lang="en-US" b="1" i="1" dirty="0"/>
              <a:t>Grid-Search </a:t>
            </a:r>
            <a:r>
              <a:rPr lang="en-US" dirty="0"/>
              <a:t>is used to find the optimal C &amp; G </a:t>
            </a:r>
            <a:r>
              <a:rPr lang="en-US" dirty="0" smtClean="0"/>
              <a:t>parameters</a:t>
            </a:r>
            <a:endParaRPr lang="en-US" dirty="0"/>
          </a:p>
        </p:txBody>
      </p:sp>
      <p:sp>
        <p:nvSpPr>
          <p:cNvPr id="3" name="Title 2"/>
          <p:cNvSpPr>
            <a:spLocks noGrp="1"/>
          </p:cNvSpPr>
          <p:nvPr>
            <p:ph type="title"/>
          </p:nvPr>
        </p:nvSpPr>
        <p:spPr/>
        <p:txBody>
          <a:bodyPr/>
          <a:lstStyle/>
          <a:p>
            <a:r>
              <a:rPr lang="en-US" dirty="0" smtClean="0"/>
              <a:t>4. Support Vector Machine Classifier</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740589" y="1949824"/>
            <a:ext cx="4095750" cy="2167890"/>
          </a:xfrm>
          <a:prstGeom prst="rect">
            <a:avLst/>
          </a:prstGeom>
          <a:noFill/>
          <a:ln w="9525">
            <a:noFill/>
            <a:miter lim="800000"/>
            <a:headEnd/>
            <a:tailEnd/>
          </a:ln>
        </p:spPr>
      </p:pic>
      <p:pic>
        <p:nvPicPr>
          <p:cNvPr id="5" name="Picture 4"/>
          <p:cNvPicPr/>
          <p:nvPr/>
        </p:nvPicPr>
        <p:blipFill rotWithShape="1">
          <a:blip r:embed="rId4">
            <a:extLst>
              <a:ext uri="{28A0092B-C50C-407E-A947-70E740481C1C}">
                <a14:useLocalDpi xmlns:a14="http://schemas.microsoft.com/office/drawing/2010/main" val="0"/>
              </a:ext>
            </a:extLst>
          </a:blip>
          <a:srcRect b="52741"/>
          <a:stretch/>
        </p:blipFill>
        <p:spPr bwMode="auto">
          <a:xfrm>
            <a:off x="597647" y="4261790"/>
            <a:ext cx="4208809" cy="1893976"/>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ADFACB-0326-5240-A7A4-8C335D90B51D}" type="slidenum">
              <a:rPr lang="en-US" smtClean="0"/>
              <a:t>14</a:t>
            </a:fld>
            <a:endParaRPr lang="en-US"/>
          </a:p>
        </p:txBody>
      </p:sp>
    </p:spTree>
    <p:extLst>
      <p:ext uri="{BB962C8B-B14F-4D97-AF65-F5344CB8AC3E}">
        <p14:creationId xmlns:p14="http://schemas.microsoft.com/office/powerpoint/2010/main" val="1627516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Oval 101"/>
          <p:cNvSpPr/>
          <p:nvPr/>
        </p:nvSpPr>
        <p:spPr>
          <a:xfrm>
            <a:off x="3267369" y="3561790"/>
            <a:ext cx="2552245" cy="2416482"/>
          </a:xfrm>
          <a:prstGeom prst="ellipse">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a:bodyPr>
          <a:lstStyle/>
          <a:p>
            <a:r>
              <a:rPr lang="en-US" sz="3200" dirty="0" smtClean="0"/>
              <a:t>5. High Level Motion Transition Recognition  </a:t>
            </a:r>
            <a:endParaRPr lang="en-US" sz="3200" dirty="0"/>
          </a:p>
        </p:txBody>
      </p:sp>
      <p:graphicFrame>
        <p:nvGraphicFramePr>
          <p:cNvPr id="58" name="Diagram 57"/>
          <p:cNvGraphicFramePr/>
          <p:nvPr>
            <p:extLst>
              <p:ext uri="{D42A27DB-BD31-4B8C-83A1-F6EECF244321}">
                <p14:modId xmlns:p14="http://schemas.microsoft.com/office/powerpoint/2010/main" val="3240967390"/>
              </p:ext>
            </p:extLst>
          </p:nvPr>
        </p:nvGraphicFramePr>
        <p:xfrm>
          <a:off x="2524869" y="3243739"/>
          <a:ext cx="4011409" cy="2956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3" name="Group 82"/>
          <p:cNvGrpSpPr/>
          <p:nvPr/>
        </p:nvGrpSpPr>
        <p:grpSpPr>
          <a:xfrm>
            <a:off x="3809817" y="3931774"/>
            <a:ext cx="1459286" cy="1603869"/>
            <a:chOff x="3805217" y="2896212"/>
            <a:chExt cx="2058895" cy="2258858"/>
          </a:xfrm>
        </p:grpSpPr>
        <p:cxnSp>
          <p:nvCxnSpPr>
            <p:cNvPr id="60" name="Straight Connector 59"/>
            <p:cNvCxnSpPr/>
            <p:nvPr/>
          </p:nvCxnSpPr>
          <p:spPr>
            <a:xfrm flipH="1">
              <a:off x="3805217" y="2896212"/>
              <a:ext cx="1016910" cy="2258858"/>
            </a:xfrm>
            <a:prstGeom prst="line">
              <a:avLst/>
            </a:prstGeom>
            <a:ln w="19050" cmpd="sng">
              <a:solidFill>
                <a:schemeClr val="accent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822127" y="2896212"/>
              <a:ext cx="1041985" cy="2258858"/>
            </a:xfrm>
            <a:prstGeom prst="line">
              <a:avLst/>
            </a:prstGeom>
            <a:ln w="19050" cmpd="sng">
              <a:solidFill>
                <a:schemeClr val="accent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882913" y="3697438"/>
              <a:ext cx="1906495" cy="0"/>
            </a:xfrm>
            <a:prstGeom prst="line">
              <a:avLst/>
            </a:prstGeom>
            <a:ln w="19050" cmpd="sng">
              <a:solidFill>
                <a:schemeClr val="accent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3805217" y="3697438"/>
              <a:ext cx="1984192" cy="1457632"/>
            </a:xfrm>
            <a:prstGeom prst="line">
              <a:avLst/>
            </a:prstGeom>
            <a:ln w="19050" cmpd="sng">
              <a:solidFill>
                <a:schemeClr val="accent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882913" y="3697438"/>
              <a:ext cx="1981199" cy="1457632"/>
            </a:xfrm>
            <a:prstGeom prst="line">
              <a:avLst/>
            </a:prstGeom>
            <a:ln w="19050" cmpd="sng">
              <a:solidFill>
                <a:schemeClr val="accent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grpSp>
      <p:sp>
        <p:nvSpPr>
          <p:cNvPr id="105" name="Content Placeholder 1"/>
          <p:cNvSpPr>
            <a:spLocks noGrp="1"/>
          </p:cNvSpPr>
          <p:nvPr>
            <p:ph idx="1"/>
          </p:nvPr>
        </p:nvSpPr>
        <p:spPr>
          <a:xfrm>
            <a:off x="478701" y="1935651"/>
            <a:ext cx="7040248" cy="1171253"/>
          </a:xfrm>
        </p:spPr>
        <p:txBody>
          <a:bodyPr>
            <a:normAutofit fontScale="92500" lnSpcReduction="10000"/>
          </a:bodyPr>
          <a:lstStyle/>
          <a:p>
            <a:r>
              <a:rPr lang="en-US" sz="2400" b="1" dirty="0" smtClean="0"/>
              <a:t>Two categories of motion</a:t>
            </a:r>
          </a:p>
          <a:p>
            <a:pPr lvl="1">
              <a:buFont typeface="Arial"/>
              <a:buChar char="•"/>
            </a:pPr>
            <a:r>
              <a:rPr lang="en-US" sz="2400" dirty="0" smtClean="0"/>
              <a:t>Low Level Basic Motions</a:t>
            </a:r>
          </a:p>
          <a:p>
            <a:pPr lvl="1">
              <a:buFont typeface="Arial"/>
              <a:buChar char="•"/>
            </a:pPr>
            <a:r>
              <a:rPr lang="en-US" sz="2400" dirty="0" smtClean="0"/>
              <a:t>High Level Transition Motions (normal, falling)</a:t>
            </a:r>
            <a:endParaRPr lang="en-US" sz="2400" dirty="0"/>
          </a:p>
        </p:txBody>
      </p:sp>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15</a:t>
            </a:fld>
            <a:endParaRPr lang="en-US"/>
          </a:p>
        </p:txBody>
      </p:sp>
    </p:spTree>
    <p:extLst>
      <p:ext uri="{BB962C8B-B14F-4D97-AF65-F5344CB8AC3E}">
        <p14:creationId xmlns:p14="http://schemas.microsoft.com/office/powerpoint/2010/main" val="222918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graphicEl>
                                              <a:dgm id="{3D36EA64-D814-DD4B-8984-1D588EE4841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graphicEl>
                                              <a:dgm id="{0154F9E9-A12F-334A-9A1A-4002B6009AC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graphicEl>
                                              <a:dgm id="{88D29AFF-8013-F649-B87E-8B9FCCF341A2}"/>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graphicEl>
                                              <a:dgm id="{1F40F604-4021-514F-8726-58F800117D8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graphicEl>
                                              <a:dgm id="{27FEA69A-06F6-4749-9CC4-7BF7E08DDE7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graphicEl>
                                              <a:dgm id="{60F4F3FA-4BEC-F646-A85D-B05B6901825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graphicEl>
                                              <a:dgm id="{4A41C435-3EA2-BF43-B9A3-3D66059407D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graphicEl>
                                              <a:dgm id="{B0A859F1-E500-2740-84E2-667846C9B5A4}"/>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graphicEl>
                                              <a:dgm id="{8F53BD41-E083-D042-BC71-ABF35A86BD65}"/>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graphicEl>
                                              <a:dgm id="{0C0F7668-CBB3-E448-972E-3DF9ED2C0FA7}"/>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uiExpand="1" animBg="1"/>
      <p:bldGraphic spid="58" grpId="0">
        <p:bldSub>
          <a:bldDgm/>
        </p:bldSub>
      </p:bldGraphic>
      <p:bldP spid="10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5. High Level Motion Transition Recognition  </a:t>
            </a:r>
            <a:endParaRPr lang="en-US" sz="3200" dirty="0"/>
          </a:p>
        </p:txBody>
      </p:sp>
      <p:sp>
        <p:nvSpPr>
          <p:cNvPr id="105" name="Content Placeholder 1"/>
          <p:cNvSpPr>
            <a:spLocks noGrp="1"/>
          </p:cNvSpPr>
          <p:nvPr>
            <p:ph idx="1"/>
          </p:nvPr>
        </p:nvSpPr>
        <p:spPr>
          <a:xfrm>
            <a:off x="478701" y="1935651"/>
            <a:ext cx="7040248" cy="1171253"/>
          </a:xfrm>
        </p:spPr>
        <p:txBody>
          <a:bodyPr>
            <a:normAutofit/>
          </a:bodyPr>
          <a:lstStyle/>
          <a:p>
            <a:r>
              <a:rPr lang="en-US" sz="2400" b="1" dirty="0" smtClean="0"/>
              <a:t>Choice of inputs and threshold determination</a:t>
            </a:r>
            <a:endParaRPr lang="en-US" sz="2400" dirty="0"/>
          </a:p>
        </p:txBody>
      </p:sp>
      <p:grpSp>
        <p:nvGrpSpPr>
          <p:cNvPr id="8" name="Group 7"/>
          <p:cNvGrpSpPr/>
          <p:nvPr/>
        </p:nvGrpSpPr>
        <p:grpSpPr>
          <a:xfrm>
            <a:off x="744353" y="2658536"/>
            <a:ext cx="5900718" cy="3598333"/>
            <a:chOff x="1422949" y="2675466"/>
            <a:chExt cx="5900718" cy="3598333"/>
          </a:xfrm>
        </p:grpSpPr>
        <p:graphicFrame>
          <p:nvGraphicFramePr>
            <p:cNvPr id="4" name="Diagram 3"/>
            <p:cNvGraphicFramePr/>
            <p:nvPr>
              <p:extLst>
                <p:ext uri="{D42A27DB-BD31-4B8C-83A1-F6EECF244321}">
                  <p14:modId xmlns:p14="http://schemas.microsoft.com/office/powerpoint/2010/main" val="3535167644"/>
                </p:ext>
              </p:extLst>
            </p:nvPr>
          </p:nvGraphicFramePr>
          <p:xfrm>
            <a:off x="1422949" y="2675466"/>
            <a:ext cx="5900718" cy="3598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1843979" y="2675466"/>
              <a:ext cx="1119350" cy="1112088"/>
            </a:xfrm>
            <a:prstGeom prst="rect">
              <a:avLst/>
            </a:prstGeom>
          </p:spPr>
        </p:pic>
        <p:pic>
          <p:nvPicPr>
            <p:cNvPr id="6" name="Picture 5"/>
            <p:cNvPicPr>
              <a:picLocks noChangeAspect="1"/>
            </p:cNvPicPr>
            <p:nvPr/>
          </p:nvPicPr>
          <p:blipFill>
            <a:blip r:embed="rId8"/>
            <a:stretch>
              <a:fillRect/>
            </a:stretch>
          </p:blipFill>
          <p:spPr>
            <a:xfrm>
              <a:off x="1843979" y="5117460"/>
              <a:ext cx="1075267" cy="1092199"/>
            </a:xfrm>
            <a:prstGeom prst="rect">
              <a:avLst/>
            </a:prstGeom>
          </p:spPr>
        </p:pic>
      </p:grpSp>
      <p:sp>
        <p:nvSpPr>
          <p:cNvPr id="9" name="Left Brace 8"/>
          <p:cNvSpPr/>
          <p:nvPr/>
        </p:nvSpPr>
        <p:spPr>
          <a:xfrm rot="10800000">
            <a:off x="6514071" y="4045120"/>
            <a:ext cx="160867" cy="2044706"/>
          </a:xfrm>
          <a:prstGeom prst="leftBrace">
            <a:avLst>
              <a:gd name="adj1" fmla="val 34648"/>
              <a:gd name="adj2" fmla="val 50000"/>
            </a:avLst>
          </a:prstGeom>
          <a:ln w="952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dirty="0"/>
          </a:p>
        </p:txBody>
      </p:sp>
      <p:sp>
        <p:nvSpPr>
          <p:cNvPr id="10" name="TextBox 9"/>
          <p:cNvSpPr txBox="1"/>
          <p:nvPr/>
        </p:nvSpPr>
        <p:spPr>
          <a:xfrm>
            <a:off x="6698843" y="4559642"/>
            <a:ext cx="1413934" cy="1015663"/>
          </a:xfrm>
          <a:prstGeom prst="rect">
            <a:avLst/>
          </a:prstGeom>
          <a:noFill/>
        </p:spPr>
        <p:txBody>
          <a:bodyPr wrap="square" rtlCol="0">
            <a:spAutoFit/>
          </a:bodyPr>
          <a:lstStyle/>
          <a:p>
            <a:r>
              <a:rPr lang="en-SG" sz="1200" i="1" dirty="0">
                <a:solidFill>
                  <a:schemeClr val="accent1">
                    <a:lumMod val="75000"/>
                  </a:schemeClr>
                </a:solidFill>
              </a:rPr>
              <a:t>T</a:t>
            </a:r>
            <a:r>
              <a:rPr lang="en-SG" sz="1200" i="1" dirty="0" smtClean="0">
                <a:solidFill>
                  <a:schemeClr val="accent1">
                    <a:lumMod val="75000"/>
                  </a:schemeClr>
                </a:solidFill>
              </a:rPr>
              <a:t>hresholds used for transition recognition (to be determined via experimentations)</a:t>
            </a:r>
            <a:endParaRPr lang="en-SG" sz="1200" i="1" dirty="0">
              <a:solidFill>
                <a:schemeClr val="accent1">
                  <a:lumMod val="75000"/>
                </a:schemeClr>
              </a:solidFill>
            </a:endParaRPr>
          </a:p>
        </p:txBody>
      </p:sp>
      <p:pic>
        <p:nvPicPr>
          <p:cNvPr id="11" name="Picture 10"/>
          <p:cNvPicPr>
            <a:picLocks noChangeAspect="1"/>
          </p:cNvPicPr>
          <p:nvPr/>
        </p:nvPicPr>
        <p:blipFill rotWithShape="1">
          <a:blip r:embed="rId9"/>
          <a:srcRect t="15449" b="14986"/>
          <a:stretch/>
        </p:blipFill>
        <p:spPr>
          <a:xfrm>
            <a:off x="1034709" y="3951430"/>
            <a:ext cx="1365253" cy="985088"/>
          </a:xfrm>
          <a:prstGeom prst="rect">
            <a:avLst/>
          </a:prstGeom>
        </p:spPr>
      </p:pic>
      <p:sp>
        <p:nvSpPr>
          <p:cNvPr id="2" name="Footer Placeholder 1"/>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5ADFACB-0326-5240-A7A4-8C335D90B51D}" type="slidenum">
              <a:rPr lang="en-US" smtClean="0"/>
              <a:t>16</a:t>
            </a:fld>
            <a:endParaRPr lang="en-US"/>
          </a:p>
        </p:txBody>
      </p:sp>
    </p:spTree>
    <p:extLst>
      <p:ext uri="{BB962C8B-B14F-4D97-AF65-F5344CB8AC3E}">
        <p14:creationId xmlns:p14="http://schemas.microsoft.com/office/powerpoint/2010/main" val="3824443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779463" y="1949823"/>
            <a:ext cx="7583488" cy="4476845"/>
          </a:xfrm>
        </p:spPr>
        <p:txBody>
          <a:bodyPr>
            <a:normAutofit fontScale="92500" lnSpcReduction="10000"/>
          </a:bodyPr>
          <a:lstStyle/>
          <a:p>
            <a:r>
              <a:rPr lang="en-US" dirty="0" smtClean="0"/>
              <a:t>Signal Magnitude Area Trend:</a:t>
            </a:r>
          </a:p>
          <a:p>
            <a:endParaRPr lang="en-US" dirty="0"/>
          </a:p>
          <a:p>
            <a:endParaRPr lang="en-US" dirty="0" smtClean="0"/>
          </a:p>
          <a:p>
            <a:endParaRPr lang="en-US" dirty="0"/>
          </a:p>
          <a:p>
            <a:endParaRPr lang="en-US" dirty="0" smtClean="0"/>
          </a:p>
          <a:p>
            <a:endParaRPr lang="en-US" dirty="0"/>
          </a:p>
          <a:p>
            <a:r>
              <a:rPr lang="en-US" dirty="0" smtClean="0"/>
              <a:t>Observation: </a:t>
            </a:r>
          </a:p>
          <a:p>
            <a:pPr lvl="1">
              <a:buFont typeface="Wingdings" charset="2"/>
              <a:buChar char="§"/>
            </a:pPr>
            <a:r>
              <a:rPr lang="en-US" dirty="0" smtClean="0"/>
              <a:t>Sharp change in SMA values upon motion transition</a:t>
            </a:r>
          </a:p>
          <a:p>
            <a:pPr lvl="1">
              <a:buFont typeface="Wingdings" charset="2"/>
              <a:buChar char="§"/>
            </a:pPr>
            <a:r>
              <a:rPr lang="en-US" dirty="0"/>
              <a:t>Use </a:t>
            </a:r>
            <a:r>
              <a:rPr lang="en-US" b="1" u="sng" dirty="0"/>
              <a:t>SMA’s Standard Deviation </a:t>
            </a:r>
            <a:r>
              <a:rPr lang="en-US" dirty="0"/>
              <a:t>as threshold to differentiate between steady motion and transition </a:t>
            </a:r>
            <a:r>
              <a:rPr lang="en-US" dirty="0" smtClean="0"/>
              <a:t>motion</a:t>
            </a:r>
            <a:endParaRPr lang="en-US" dirty="0"/>
          </a:p>
        </p:txBody>
      </p:sp>
      <p:sp>
        <p:nvSpPr>
          <p:cNvPr id="3" name="Title 2"/>
          <p:cNvSpPr>
            <a:spLocks noGrp="1"/>
          </p:cNvSpPr>
          <p:nvPr>
            <p:ph type="title"/>
          </p:nvPr>
        </p:nvSpPr>
        <p:spPr>
          <a:xfrm>
            <a:off x="478701" y="112001"/>
            <a:ext cx="7884250" cy="1143000"/>
          </a:xfrm>
        </p:spPr>
        <p:txBody>
          <a:bodyPr>
            <a:normAutofit/>
          </a:bodyPr>
          <a:lstStyle/>
          <a:p>
            <a:r>
              <a:rPr lang="en-US" sz="2800" dirty="0"/>
              <a:t>Motion Transition Recognition </a:t>
            </a:r>
            <a:r>
              <a:rPr lang="en-US" sz="2800" dirty="0" smtClean="0"/>
              <a:t>Test: Thresholds</a:t>
            </a:r>
            <a:endParaRPr lang="en-US" sz="2800" dirty="0"/>
          </a:p>
        </p:txBody>
      </p:sp>
      <p:graphicFrame>
        <p:nvGraphicFramePr>
          <p:cNvPr id="9" name="Chart 8"/>
          <p:cNvGraphicFramePr/>
          <p:nvPr>
            <p:extLst>
              <p:ext uri="{D42A27DB-BD31-4B8C-83A1-F6EECF244321}">
                <p14:modId xmlns:p14="http://schemas.microsoft.com/office/powerpoint/2010/main" val="255138131"/>
              </p:ext>
            </p:extLst>
          </p:nvPr>
        </p:nvGraphicFramePr>
        <p:xfrm>
          <a:off x="679946" y="2593481"/>
          <a:ext cx="3669146" cy="24349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p:nvPr>
            <p:extLst>
              <p:ext uri="{D42A27DB-BD31-4B8C-83A1-F6EECF244321}">
                <p14:modId xmlns:p14="http://schemas.microsoft.com/office/powerpoint/2010/main" val="1579523108"/>
              </p:ext>
            </p:extLst>
          </p:nvPr>
        </p:nvGraphicFramePr>
        <p:xfrm>
          <a:off x="4733968" y="2593481"/>
          <a:ext cx="3628983" cy="2434970"/>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17</a:t>
            </a:fld>
            <a:endParaRPr lang="en-US"/>
          </a:p>
        </p:txBody>
      </p:sp>
    </p:spTree>
    <p:extLst>
      <p:ext uri="{BB962C8B-B14F-4D97-AF65-F5344CB8AC3E}">
        <p14:creationId xmlns:p14="http://schemas.microsoft.com/office/powerpoint/2010/main" val="2771218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779463" y="1949823"/>
            <a:ext cx="7583488" cy="4412707"/>
          </a:xfrm>
        </p:spPr>
        <p:txBody>
          <a:bodyPr>
            <a:normAutofit fontScale="85000" lnSpcReduction="20000"/>
          </a:bodyPr>
          <a:lstStyle/>
          <a:p>
            <a:r>
              <a:rPr lang="en-US" dirty="0" smtClean="0"/>
              <a:t>Barometer Trend:</a:t>
            </a:r>
          </a:p>
          <a:p>
            <a:endParaRPr lang="en-US" b="1" dirty="0"/>
          </a:p>
          <a:p>
            <a:endParaRPr lang="en-US" dirty="0" smtClean="0"/>
          </a:p>
          <a:p>
            <a:endParaRPr lang="en-US" dirty="0"/>
          </a:p>
          <a:p>
            <a:endParaRPr lang="en-US" dirty="0" smtClean="0"/>
          </a:p>
          <a:p>
            <a:endParaRPr lang="en-US" dirty="0"/>
          </a:p>
          <a:p>
            <a:r>
              <a:rPr lang="en-US" dirty="0" smtClean="0"/>
              <a:t>Observation: </a:t>
            </a:r>
          </a:p>
          <a:p>
            <a:pPr lvl="1">
              <a:buFont typeface="Wingdings" charset="2"/>
              <a:buChar char="§"/>
            </a:pPr>
            <a:r>
              <a:rPr lang="en-US" dirty="0" smtClean="0"/>
              <a:t>Sharp change in raw Barometer values upon Falling motion</a:t>
            </a:r>
          </a:p>
          <a:p>
            <a:r>
              <a:rPr lang="en-US" dirty="0"/>
              <a:t>Use </a:t>
            </a:r>
            <a:r>
              <a:rPr lang="en-US" b="1" u="sng" dirty="0"/>
              <a:t>Sum Of Barometer’s Standard Deviation </a:t>
            </a:r>
            <a:r>
              <a:rPr lang="en-US" dirty="0"/>
              <a:t>as threshold to differentiate between normal motion transition and falling motions</a:t>
            </a:r>
          </a:p>
        </p:txBody>
      </p:sp>
      <p:graphicFrame>
        <p:nvGraphicFramePr>
          <p:cNvPr id="17" name="Chart 16"/>
          <p:cNvGraphicFramePr/>
          <p:nvPr>
            <p:extLst>
              <p:ext uri="{D42A27DB-BD31-4B8C-83A1-F6EECF244321}">
                <p14:modId xmlns:p14="http://schemas.microsoft.com/office/powerpoint/2010/main" val="4277538573"/>
              </p:ext>
            </p:extLst>
          </p:nvPr>
        </p:nvGraphicFramePr>
        <p:xfrm>
          <a:off x="2023896" y="2435524"/>
          <a:ext cx="5006496" cy="2362029"/>
        </p:xfrm>
        <a:graphic>
          <a:graphicData uri="http://schemas.openxmlformats.org/drawingml/2006/chart">
            <c:chart xmlns:c="http://schemas.openxmlformats.org/drawingml/2006/chart" xmlns:r="http://schemas.openxmlformats.org/officeDocument/2006/relationships" r:id="rId2"/>
          </a:graphicData>
        </a:graphic>
      </p:graphicFrame>
      <p:sp>
        <p:nvSpPr>
          <p:cNvPr id="25" name="Title 2"/>
          <p:cNvSpPr>
            <a:spLocks noGrp="1"/>
          </p:cNvSpPr>
          <p:nvPr>
            <p:ph type="title"/>
          </p:nvPr>
        </p:nvSpPr>
        <p:spPr>
          <a:xfrm>
            <a:off x="478701" y="112001"/>
            <a:ext cx="7884250" cy="1143000"/>
          </a:xfrm>
        </p:spPr>
        <p:txBody>
          <a:bodyPr>
            <a:normAutofit/>
          </a:bodyPr>
          <a:lstStyle/>
          <a:p>
            <a:r>
              <a:rPr lang="en-US" sz="2800" dirty="0"/>
              <a:t>Motion Transition Recognition </a:t>
            </a:r>
            <a:r>
              <a:rPr lang="en-US" sz="2800" dirty="0" smtClean="0"/>
              <a:t>Test: Thresholds</a:t>
            </a:r>
            <a:endParaRPr lang="en-US" sz="2800" dirty="0"/>
          </a:p>
        </p:txBody>
      </p:sp>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75ADFACB-0326-5240-A7A4-8C335D90B51D}" type="slidenum">
              <a:rPr lang="en-US" smtClean="0"/>
              <a:t>18</a:t>
            </a:fld>
            <a:endParaRPr lang="en-US"/>
          </a:p>
        </p:txBody>
      </p:sp>
    </p:spTree>
    <p:extLst>
      <p:ext uri="{BB962C8B-B14F-4D97-AF65-F5344CB8AC3E}">
        <p14:creationId xmlns:p14="http://schemas.microsoft.com/office/powerpoint/2010/main" val="25414951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5. High Level Motion Transition Recognition  </a:t>
            </a:r>
            <a:endParaRPr lang="en-US" sz="3200" dirty="0"/>
          </a:p>
        </p:txBody>
      </p:sp>
      <p:sp>
        <p:nvSpPr>
          <p:cNvPr id="105" name="Content Placeholder 1"/>
          <p:cNvSpPr>
            <a:spLocks noGrp="1"/>
          </p:cNvSpPr>
          <p:nvPr>
            <p:ph idx="1"/>
          </p:nvPr>
        </p:nvSpPr>
        <p:spPr>
          <a:xfrm>
            <a:off x="478701" y="1935652"/>
            <a:ext cx="7040248" cy="462492"/>
          </a:xfrm>
        </p:spPr>
        <p:txBody>
          <a:bodyPr>
            <a:normAutofit/>
          </a:bodyPr>
          <a:lstStyle/>
          <a:p>
            <a:r>
              <a:rPr lang="en-US" sz="2400" b="1" dirty="0" smtClean="0"/>
              <a:t>The Algorithm</a:t>
            </a:r>
            <a:endParaRPr lang="en-US" sz="2400" dirty="0"/>
          </a:p>
        </p:txBody>
      </p:sp>
      <p:grpSp>
        <p:nvGrpSpPr>
          <p:cNvPr id="31" name="Group 30"/>
          <p:cNvGrpSpPr/>
          <p:nvPr/>
        </p:nvGrpSpPr>
        <p:grpSpPr>
          <a:xfrm>
            <a:off x="3228439" y="4212275"/>
            <a:ext cx="2000696" cy="602422"/>
            <a:chOff x="3355675" y="3476445"/>
            <a:chExt cx="2000696" cy="714800"/>
          </a:xfrm>
        </p:grpSpPr>
        <p:sp>
          <p:nvSpPr>
            <p:cNvPr id="2" name="Diamond 1"/>
            <p:cNvSpPr/>
            <p:nvPr/>
          </p:nvSpPr>
          <p:spPr>
            <a:xfrm>
              <a:off x="3355675" y="3476445"/>
              <a:ext cx="2000696" cy="714800"/>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900" dirty="0" smtClean="0"/>
                <a:t> </a:t>
              </a:r>
              <a:endParaRPr lang="en-SG" sz="900" dirty="0"/>
            </a:p>
          </p:txBody>
        </p:sp>
        <p:sp>
          <p:nvSpPr>
            <p:cNvPr id="4" name="TextBox 3"/>
            <p:cNvSpPr txBox="1"/>
            <p:nvPr/>
          </p:nvSpPr>
          <p:spPr>
            <a:xfrm>
              <a:off x="3523888" y="3630938"/>
              <a:ext cx="1732473" cy="461665"/>
            </a:xfrm>
            <a:prstGeom prst="rect">
              <a:avLst/>
            </a:prstGeom>
            <a:noFill/>
          </p:spPr>
          <p:txBody>
            <a:bodyPr wrap="square" rtlCol="0">
              <a:spAutoFit/>
            </a:bodyPr>
            <a:lstStyle/>
            <a:p>
              <a:pPr algn="ctr"/>
              <a:r>
                <a:rPr lang="en-SG" sz="1200" b="1" dirty="0" smtClean="0">
                  <a:solidFill>
                    <a:schemeClr val="bg1"/>
                  </a:solidFill>
                </a:rPr>
                <a:t>Exceed SMA’s </a:t>
              </a:r>
              <a:r>
                <a:rPr lang="en-SG" sz="1200" b="1" dirty="0" err="1" smtClean="0">
                  <a:solidFill>
                    <a:schemeClr val="bg1"/>
                  </a:solidFill>
                </a:rPr>
                <a:t>std</a:t>
              </a:r>
              <a:r>
                <a:rPr lang="en-SG" sz="1200" b="1" dirty="0">
                  <a:solidFill>
                    <a:schemeClr val="bg1"/>
                  </a:solidFill>
                </a:rPr>
                <a:t>-</a:t>
              </a:r>
              <a:r>
                <a:rPr lang="en-SG" sz="1200" b="1" dirty="0" smtClean="0">
                  <a:solidFill>
                    <a:schemeClr val="bg1"/>
                  </a:solidFill>
                </a:rPr>
                <a:t>dev threshold?</a:t>
              </a:r>
              <a:endParaRPr lang="en-SG" sz="1200" b="1" dirty="0">
                <a:solidFill>
                  <a:schemeClr val="bg1"/>
                </a:solidFill>
              </a:endParaRPr>
            </a:p>
          </p:txBody>
        </p:sp>
      </p:grpSp>
      <p:grpSp>
        <p:nvGrpSpPr>
          <p:cNvPr id="96" name="Group 95"/>
          <p:cNvGrpSpPr/>
          <p:nvPr/>
        </p:nvGrpSpPr>
        <p:grpSpPr>
          <a:xfrm>
            <a:off x="5539604" y="5609133"/>
            <a:ext cx="1518250" cy="746998"/>
            <a:chOff x="5302369" y="3482197"/>
            <a:chExt cx="1518250" cy="746998"/>
          </a:xfrm>
        </p:grpSpPr>
        <p:sp>
          <p:nvSpPr>
            <p:cNvPr id="6" name="Diamond 5"/>
            <p:cNvSpPr/>
            <p:nvPr/>
          </p:nvSpPr>
          <p:spPr>
            <a:xfrm>
              <a:off x="5302369" y="3482197"/>
              <a:ext cx="1518250" cy="746998"/>
            </a:xfrm>
            <a:prstGeom prst="diamon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900" dirty="0" smtClean="0"/>
                <a:t> </a:t>
              </a:r>
              <a:endParaRPr lang="en-SG" sz="900" dirty="0"/>
            </a:p>
          </p:txBody>
        </p:sp>
        <p:sp>
          <p:nvSpPr>
            <p:cNvPr id="7" name="TextBox 6"/>
            <p:cNvSpPr txBox="1"/>
            <p:nvPr/>
          </p:nvSpPr>
          <p:spPr>
            <a:xfrm>
              <a:off x="5395823" y="3632045"/>
              <a:ext cx="1424796" cy="461665"/>
            </a:xfrm>
            <a:prstGeom prst="rect">
              <a:avLst/>
            </a:prstGeom>
            <a:noFill/>
          </p:spPr>
          <p:txBody>
            <a:bodyPr wrap="square" rtlCol="0">
              <a:spAutoFit/>
            </a:bodyPr>
            <a:lstStyle/>
            <a:p>
              <a:pPr algn="ctr"/>
              <a:r>
                <a:rPr lang="en-SG" sz="1200" b="1" dirty="0" smtClean="0">
                  <a:solidFill>
                    <a:schemeClr val="bg1"/>
                  </a:solidFill>
                </a:rPr>
                <a:t>Exceed Barometer sum threshold?</a:t>
              </a:r>
              <a:endParaRPr lang="en-SG" sz="1200" b="1" dirty="0">
                <a:solidFill>
                  <a:schemeClr val="bg1"/>
                </a:solidFill>
              </a:endParaRPr>
            </a:p>
          </p:txBody>
        </p:sp>
      </p:grpSp>
      <p:grpSp>
        <p:nvGrpSpPr>
          <p:cNvPr id="30" name="Group 29"/>
          <p:cNvGrpSpPr/>
          <p:nvPr/>
        </p:nvGrpSpPr>
        <p:grpSpPr>
          <a:xfrm>
            <a:off x="1487505" y="4255069"/>
            <a:ext cx="1319839" cy="520137"/>
            <a:chOff x="2057401" y="4655711"/>
            <a:chExt cx="1319839" cy="520137"/>
          </a:xfrm>
        </p:grpSpPr>
        <p:sp>
          <p:nvSpPr>
            <p:cNvPr id="8" name="Rounded Rectangle 7"/>
            <p:cNvSpPr/>
            <p:nvPr/>
          </p:nvSpPr>
          <p:spPr>
            <a:xfrm>
              <a:off x="2150133" y="4655711"/>
              <a:ext cx="1119278" cy="52013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G"/>
            </a:p>
          </p:txBody>
        </p:sp>
        <p:sp>
          <p:nvSpPr>
            <p:cNvPr id="9" name="TextBox 8"/>
            <p:cNvSpPr txBox="1"/>
            <p:nvPr/>
          </p:nvSpPr>
          <p:spPr>
            <a:xfrm>
              <a:off x="2057401" y="4757792"/>
              <a:ext cx="1319839" cy="276999"/>
            </a:xfrm>
            <a:prstGeom prst="rect">
              <a:avLst/>
            </a:prstGeom>
            <a:noFill/>
          </p:spPr>
          <p:txBody>
            <a:bodyPr wrap="square" rtlCol="0">
              <a:spAutoFit/>
            </a:bodyPr>
            <a:lstStyle/>
            <a:p>
              <a:pPr algn="ctr"/>
              <a:r>
                <a:rPr lang="en-SG" sz="1200" b="1" dirty="0" smtClean="0">
                  <a:solidFill>
                    <a:schemeClr val="bg1"/>
                  </a:solidFill>
                </a:rPr>
                <a:t>Noise Data</a:t>
              </a:r>
              <a:endParaRPr lang="en-SG" sz="1200" b="1" dirty="0">
                <a:solidFill>
                  <a:schemeClr val="bg1"/>
                </a:solidFill>
              </a:endParaRPr>
            </a:p>
          </p:txBody>
        </p:sp>
      </p:grpSp>
      <p:grpSp>
        <p:nvGrpSpPr>
          <p:cNvPr id="21" name="Group 20"/>
          <p:cNvGrpSpPr/>
          <p:nvPr/>
        </p:nvGrpSpPr>
        <p:grpSpPr>
          <a:xfrm>
            <a:off x="5649529" y="4235580"/>
            <a:ext cx="1319839" cy="520137"/>
            <a:chOff x="2057401" y="5499663"/>
            <a:chExt cx="1319839" cy="520137"/>
          </a:xfrm>
        </p:grpSpPr>
        <p:sp>
          <p:nvSpPr>
            <p:cNvPr id="11" name="Rounded Rectangle 10"/>
            <p:cNvSpPr/>
            <p:nvPr/>
          </p:nvSpPr>
          <p:spPr>
            <a:xfrm>
              <a:off x="2150133" y="5499663"/>
              <a:ext cx="1119278" cy="52013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G"/>
            </a:p>
          </p:txBody>
        </p:sp>
        <p:sp>
          <p:nvSpPr>
            <p:cNvPr id="12" name="TextBox 11"/>
            <p:cNvSpPr txBox="1"/>
            <p:nvPr/>
          </p:nvSpPr>
          <p:spPr>
            <a:xfrm>
              <a:off x="2057401" y="5601744"/>
              <a:ext cx="1319839" cy="276999"/>
            </a:xfrm>
            <a:prstGeom prst="rect">
              <a:avLst/>
            </a:prstGeom>
            <a:noFill/>
          </p:spPr>
          <p:txBody>
            <a:bodyPr wrap="square" rtlCol="0">
              <a:spAutoFit/>
            </a:bodyPr>
            <a:lstStyle/>
            <a:p>
              <a:pPr algn="ctr"/>
              <a:r>
                <a:rPr lang="en-SG" sz="1200" b="1" dirty="0" smtClean="0">
                  <a:solidFill>
                    <a:schemeClr val="bg1"/>
                  </a:solidFill>
                </a:rPr>
                <a:t>Transition Data</a:t>
              </a:r>
              <a:endParaRPr lang="en-SG" sz="1200" b="1" dirty="0">
                <a:solidFill>
                  <a:schemeClr val="bg1"/>
                </a:solidFill>
              </a:endParaRPr>
            </a:p>
          </p:txBody>
        </p:sp>
      </p:grpSp>
      <p:grpSp>
        <p:nvGrpSpPr>
          <p:cNvPr id="19" name="Group 18"/>
          <p:cNvGrpSpPr/>
          <p:nvPr/>
        </p:nvGrpSpPr>
        <p:grpSpPr>
          <a:xfrm>
            <a:off x="1582913" y="5004166"/>
            <a:ext cx="1112088" cy="719913"/>
            <a:chOff x="793630" y="3476445"/>
            <a:chExt cx="1263771" cy="833560"/>
          </a:xfrm>
        </p:grpSpPr>
        <p:sp>
          <p:nvSpPr>
            <p:cNvPr id="10" name="Rectangle 9"/>
            <p:cNvSpPr/>
            <p:nvPr/>
          </p:nvSpPr>
          <p:spPr>
            <a:xfrm>
              <a:off x="793630" y="3476445"/>
              <a:ext cx="1263771" cy="833560"/>
            </a:xfrm>
            <a:prstGeom prst="rect">
              <a:avLst/>
            </a:prstGeom>
            <a:no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1400" dirty="0"/>
                <a:t>Data </a:t>
              </a:r>
              <a:r>
                <a:rPr lang="en-SG" sz="1400" dirty="0" smtClean="0"/>
                <a:t>Smoothing </a:t>
              </a:r>
              <a:r>
                <a:rPr lang="en-SG" sz="1400" dirty="0"/>
                <a:t>Process</a:t>
              </a:r>
            </a:p>
          </p:txBody>
        </p:sp>
        <p:cxnSp>
          <p:nvCxnSpPr>
            <p:cNvPr id="14" name="Straight Connector 13"/>
            <p:cNvCxnSpPr/>
            <p:nvPr/>
          </p:nvCxnSpPr>
          <p:spPr>
            <a:xfrm>
              <a:off x="912245" y="3476445"/>
              <a:ext cx="0" cy="833560"/>
            </a:xfrm>
            <a:prstGeom prst="line">
              <a:avLst/>
            </a:prstGeom>
            <a:ln w="9525"/>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a:off x="1938068" y="3476445"/>
              <a:ext cx="0" cy="830684"/>
            </a:xfrm>
            <a:prstGeom prst="line">
              <a:avLst/>
            </a:prstGeom>
            <a:ln w="9525"/>
          </p:spPr>
          <p:style>
            <a:lnRef idx="2">
              <a:schemeClr val="dk1"/>
            </a:lnRef>
            <a:fillRef idx="0">
              <a:schemeClr val="dk1"/>
            </a:fillRef>
            <a:effectRef idx="1">
              <a:schemeClr val="dk1"/>
            </a:effectRef>
            <a:fontRef idx="minor">
              <a:schemeClr val="tx1"/>
            </a:fontRef>
          </p:style>
        </p:cxnSp>
      </p:grpSp>
      <p:sp>
        <p:nvSpPr>
          <p:cNvPr id="22" name="Rectangle 21"/>
          <p:cNvSpPr/>
          <p:nvPr/>
        </p:nvSpPr>
        <p:spPr>
          <a:xfrm>
            <a:off x="3655131" y="3574260"/>
            <a:ext cx="1147313" cy="432368"/>
          </a:xfrm>
          <a:prstGeom prst="rect">
            <a:avLst/>
          </a:prstGeom>
          <a:no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1200" dirty="0" smtClean="0"/>
              <a:t>Calculate SMA’s </a:t>
            </a:r>
            <a:r>
              <a:rPr lang="en-SG" sz="1200" dirty="0" err="1" smtClean="0"/>
              <a:t>std</a:t>
            </a:r>
            <a:r>
              <a:rPr lang="en-SG" sz="1200" dirty="0" smtClean="0"/>
              <a:t>-dev</a:t>
            </a:r>
            <a:endParaRPr lang="en-SG" sz="1200" dirty="0"/>
          </a:p>
        </p:txBody>
      </p:sp>
      <p:sp>
        <p:nvSpPr>
          <p:cNvPr id="23" name="Rectangle 22"/>
          <p:cNvSpPr/>
          <p:nvPr/>
        </p:nvSpPr>
        <p:spPr>
          <a:xfrm>
            <a:off x="5667206" y="4945329"/>
            <a:ext cx="1264163" cy="461203"/>
          </a:xfrm>
          <a:prstGeom prst="rect">
            <a:avLst/>
          </a:prstGeom>
          <a:no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1200" dirty="0" smtClean="0"/>
              <a:t>Calculate Barometer’s sum</a:t>
            </a:r>
            <a:endParaRPr lang="en-SG" sz="1200" dirty="0"/>
          </a:p>
        </p:txBody>
      </p:sp>
      <p:grpSp>
        <p:nvGrpSpPr>
          <p:cNvPr id="97" name="Group 96"/>
          <p:cNvGrpSpPr/>
          <p:nvPr/>
        </p:nvGrpSpPr>
        <p:grpSpPr>
          <a:xfrm>
            <a:off x="3809286" y="5724079"/>
            <a:ext cx="1319839" cy="520137"/>
            <a:chOff x="4901242" y="4927122"/>
            <a:chExt cx="1319839" cy="520137"/>
          </a:xfrm>
        </p:grpSpPr>
        <p:sp>
          <p:nvSpPr>
            <p:cNvPr id="25" name="Rounded Rectangle 24"/>
            <p:cNvSpPr/>
            <p:nvPr/>
          </p:nvSpPr>
          <p:spPr>
            <a:xfrm>
              <a:off x="4993974" y="4927122"/>
              <a:ext cx="1119278" cy="52013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G"/>
            </a:p>
          </p:txBody>
        </p:sp>
        <p:sp>
          <p:nvSpPr>
            <p:cNvPr id="26" name="TextBox 25"/>
            <p:cNvSpPr txBox="1"/>
            <p:nvPr/>
          </p:nvSpPr>
          <p:spPr>
            <a:xfrm>
              <a:off x="4901242" y="4968821"/>
              <a:ext cx="1319839" cy="461665"/>
            </a:xfrm>
            <a:prstGeom prst="rect">
              <a:avLst/>
            </a:prstGeom>
            <a:noFill/>
          </p:spPr>
          <p:txBody>
            <a:bodyPr wrap="square" rtlCol="0">
              <a:spAutoFit/>
            </a:bodyPr>
            <a:lstStyle/>
            <a:p>
              <a:pPr algn="ctr"/>
              <a:r>
                <a:rPr lang="en-SG" sz="1200" b="1" dirty="0" smtClean="0">
                  <a:solidFill>
                    <a:schemeClr val="bg1"/>
                  </a:solidFill>
                </a:rPr>
                <a:t>Normal Motion Transition</a:t>
              </a:r>
              <a:endParaRPr lang="en-SG" sz="1200" b="1" dirty="0">
                <a:solidFill>
                  <a:schemeClr val="bg1"/>
                </a:solidFill>
              </a:endParaRPr>
            </a:p>
          </p:txBody>
        </p:sp>
      </p:grpSp>
      <p:grpSp>
        <p:nvGrpSpPr>
          <p:cNvPr id="98" name="Group 97"/>
          <p:cNvGrpSpPr/>
          <p:nvPr/>
        </p:nvGrpSpPr>
        <p:grpSpPr>
          <a:xfrm>
            <a:off x="7468333" y="5724079"/>
            <a:ext cx="1319839" cy="520137"/>
            <a:chOff x="6313813" y="4943895"/>
            <a:chExt cx="1319839" cy="520137"/>
          </a:xfrm>
        </p:grpSpPr>
        <p:sp>
          <p:nvSpPr>
            <p:cNvPr id="27" name="Rounded Rectangle 26"/>
            <p:cNvSpPr/>
            <p:nvPr/>
          </p:nvSpPr>
          <p:spPr>
            <a:xfrm>
              <a:off x="6406545" y="4943895"/>
              <a:ext cx="1119278" cy="52013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SG"/>
            </a:p>
          </p:txBody>
        </p:sp>
        <p:sp>
          <p:nvSpPr>
            <p:cNvPr id="28" name="TextBox 27"/>
            <p:cNvSpPr txBox="1"/>
            <p:nvPr/>
          </p:nvSpPr>
          <p:spPr>
            <a:xfrm>
              <a:off x="6313813" y="4985594"/>
              <a:ext cx="1319839" cy="461665"/>
            </a:xfrm>
            <a:prstGeom prst="rect">
              <a:avLst/>
            </a:prstGeom>
            <a:noFill/>
          </p:spPr>
          <p:txBody>
            <a:bodyPr wrap="square" rtlCol="0">
              <a:spAutoFit/>
            </a:bodyPr>
            <a:lstStyle/>
            <a:p>
              <a:pPr algn="ctr"/>
              <a:r>
                <a:rPr lang="en-SG" sz="1200" b="1" dirty="0" smtClean="0">
                  <a:solidFill>
                    <a:schemeClr val="bg1"/>
                  </a:solidFill>
                </a:rPr>
                <a:t>Falling Down Transition</a:t>
              </a:r>
              <a:endParaRPr lang="en-SG" sz="1200" b="1" dirty="0">
                <a:solidFill>
                  <a:schemeClr val="bg1"/>
                </a:solidFill>
              </a:endParaRPr>
            </a:p>
          </p:txBody>
        </p:sp>
      </p:grpSp>
      <p:sp>
        <p:nvSpPr>
          <p:cNvPr id="29" name="Rectangle 28"/>
          <p:cNvSpPr/>
          <p:nvPr/>
        </p:nvSpPr>
        <p:spPr>
          <a:xfrm>
            <a:off x="3655131" y="3007999"/>
            <a:ext cx="1147313" cy="385099"/>
          </a:xfrm>
          <a:prstGeom prst="rect">
            <a:avLst/>
          </a:prstGeom>
          <a:noFill/>
          <a:ln>
            <a:solidFill>
              <a:srgbClr val="00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1200" dirty="0" smtClean="0"/>
              <a:t>Get processing window</a:t>
            </a:r>
            <a:endParaRPr lang="en-SG" sz="1200" dirty="0"/>
          </a:p>
        </p:txBody>
      </p:sp>
      <p:grpSp>
        <p:nvGrpSpPr>
          <p:cNvPr id="100" name="Group 99"/>
          <p:cNvGrpSpPr/>
          <p:nvPr/>
        </p:nvGrpSpPr>
        <p:grpSpPr>
          <a:xfrm>
            <a:off x="3367630" y="2439843"/>
            <a:ext cx="1732473" cy="379562"/>
            <a:chOff x="3404208" y="2553419"/>
            <a:chExt cx="1732473" cy="379562"/>
          </a:xfrm>
        </p:grpSpPr>
        <p:sp>
          <p:nvSpPr>
            <p:cNvPr id="99" name="Oval 98"/>
            <p:cNvSpPr/>
            <p:nvPr/>
          </p:nvSpPr>
          <p:spPr>
            <a:xfrm>
              <a:off x="3655131" y="2553419"/>
              <a:ext cx="1218794" cy="379562"/>
            </a:xfrm>
            <a:prstGeom prst="ellipse">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7" name="TextBox 36"/>
            <p:cNvSpPr txBox="1"/>
            <p:nvPr/>
          </p:nvSpPr>
          <p:spPr>
            <a:xfrm>
              <a:off x="3404208" y="2601898"/>
              <a:ext cx="1732473" cy="276999"/>
            </a:xfrm>
            <a:prstGeom prst="rect">
              <a:avLst/>
            </a:prstGeom>
            <a:noFill/>
          </p:spPr>
          <p:txBody>
            <a:bodyPr wrap="square" rtlCol="0">
              <a:spAutoFit/>
            </a:bodyPr>
            <a:lstStyle/>
            <a:p>
              <a:pPr algn="ctr"/>
              <a:r>
                <a:rPr lang="en-SG" sz="1200" b="1" dirty="0" smtClean="0">
                  <a:solidFill>
                    <a:sysClr val="windowText" lastClr="000000"/>
                  </a:solidFill>
                </a:rPr>
                <a:t>Feed in Inputs</a:t>
              </a:r>
              <a:endParaRPr lang="en-SG" sz="1200" b="1" dirty="0">
                <a:solidFill>
                  <a:sysClr val="windowText" lastClr="000000"/>
                </a:solidFill>
              </a:endParaRPr>
            </a:p>
          </p:txBody>
        </p:sp>
      </p:grpSp>
      <p:cxnSp>
        <p:nvCxnSpPr>
          <p:cNvPr id="102" name="Straight Arrow Connector 101"/>
          <p:cNvCxnSpPr>
            <a:stCxn id="99" idx="4"/>
            <a:endCxn id="29" idx="0"/>
          </p:cNvCxnSpPr>
          <p:nvPr/>
        </p:nvCxnSpPr>
        <p:spPr>
          <a:xfrm>
            <a:off x="4227950" y="2819405"/>
            <a:ext cx="838" cy="188594"/>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42" name="Straight Arrow Connector 41"/>
          <p:cNvCxnSpPr>
            <a:stCxn id="29" idx="2"/>
            <a:endCxn id="22" idx="0"/>
          </p:cNvCxnSpPr>
          <p:nvPr/>
        </p:nvCxnSpPr>
        <p:spPr>
          <a:xfrm>
            <a:off x="4228788" y="3393098"/>
            <a:ext cx="0" cy="181162"/>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45" name="Straight Arrow Connector 44"/>
          <p:cNvCxnSpPr>
            <a:stCxn id="22" idx="2"/>
            <a:endCxn id="2" idx="0"/>
          </p:cNvCxnSpPr>
          <p:nvPr/>
        </p:nvCxnSpPr>
        <p:spPr>
          <a:xfrm flipH="1">
            <a:off x="4228787" y="4006628"/>
            <a:ext cx="1" cy="205647"/>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48" name="Straight Arrow Connector 47"/>
          <p:cNvCxnSpPr>
            <a:stCxn id="2" idx="1"/>
          </p:cNvCxnSpPr>
          <p:nvPr/>
        </p:nvCxnSpPr>
        <p:spPr>
          <a:xfrm flipH="1">
            <a:off x="2699515" y="4513486"/>
            <a:ext cx="528924" cy="0"/>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54" name="Straight Arrow Connector 53"/>
          <p:cNvCxnSpPr>
            <a:stCxn id="2" idx="3"/>
          </p:cNvCxnSpPr>
          <p:nvPr/>
        </p:nvCxnSpPr>
        <p:spPr>
          <a:xfrm>
            <a:off x="5229135" y="4513486"/>
            <a:ext cx="513126" cy="0"/>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119" name="TextBox 118"/>
          <p:cNvSpPr txBox="1"/>
          <p:nvPr/>
        </p:nvSpPr>
        <p:spPr>
          <a:xfrm>
            <a:off x="2782072" y="4299339"/>
            <a:ext cx="373820" cy="276999"/>
          </a:xfrm>
          <a:prstGeom prst="rect">
            <a:avLst/>
          </a:prstGeom>
          <a:noFill/>
        </p:spPr>
        <p:txBody>
          <a:bodyPr wrap="none" rtlCol="0">
            <a:spAutoFit/>
          </a:bodyPr>
          <a:lstStyle/>
          <a:p>
            <a:r>
              <a:rPr lang="en-SG" sz="1200" dirty="0" smtClean="0">
                <a:solidFill>
                  <a:schemeClr val="accent2">
                    <a:lumMod val="50000"/>
                  </a:schemeClr>
                </a:solidFill>
              </a:rPr>
              <a:t>No</a:t>
            </a:r>
            <a:endParaRPr lang="en-SG" sz="1200" dirty="0">
              <a:solidFill>
                <a:schemeClr val="accent2">
                  <a:lumMod val="50000"/>
                </a:schemeClr>
              </a:solidFill>
            </a:endParaRPr>
          </a:p>
        </p:txBody>
      </p:sp>
      <p:sp>
        <p:nvSpPr>
          <p:cNvPr id="61" name="TextBox 60"/>
          <p:cNvSpPr txBox="1"/>
          <p:nvPr/>
        </p:nvSpPr>
        <p:spPr>
          <a:xfrm>
            <a:off x="5270872" y="4273380"/>
            <a:ext cx="403444" cy="276999"/>
          </a:xfrm>
          <a:prstGeom prst="rect">
            <a:avLst/>
          </a:prstGeom>
          <a:noFill/>
        </p:spPr>
        <p:txBody>
          <a:bodyPr wrap="none" rtlCol="0">
            <a:spAutoFit/>
          </a:bodyPr>
          <a:lstStyle/>
          <a:p>
            <a:r>
              <a:rPr lang="en-SG" sz="1200" dirty="0" smtClean="0">
                <a:solidFill>
                  <a:schemeClr val="accent2">
                    <a:lumMod val="50000"/>
                  </a:schemeClr>
                </a:solidFill>
              </a:rPr>
              <a:t>Yes</a:t>
            </a:r>
            <a:endParaRPr lang="en-SG" sz="1200" dirty="0">
              <a:solidFill>
                <a:schemeClr val="accent2">
                  <a:lumMod val="50000"/>
                </a:schemeClr>
              </a:solidFill>
            </a:endParaRPr>
          </a:p>
        </p:txBody>
      </p:sp>
      <p:cxnSp>
        <p:nvCxnSpPr>
          <p:cNvPr id="64" name="Straight Arrow Connector 63"/>
          <p:cNvCxnSpPr>
            <a:stCxn id="11" idx="2"/>
            <a:endCxn id="23" idx="0"/>
          </p:cNvCxnSpPr>
          <p:nvPr/>
        </p:nvCxnSpPr>
        <p:spPr>
          <a:xfrm flipH="1">
            <a:off x="6299288" y="4755717"/>
            <a:ext cx="2612" cy="189612"/>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67" name="Straight Arrow Connector 66"/>
          <p:cNvCxnSpPr>
            <a:stCxn id="23" idx="2"/>
            <a:endCxn id="6" idx="0"/>
          </p:cNvCxnSpPr>
          <p:nvPr/>
        </p:nvCxnSpPr>
        <p:spPr>
          <a:xfrm flipH="1">
            <a:off x="6298729" y="5406532"/>
            <a:ext cx="559" cy="202601"/>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70" name="Straight Arrow Connector 69"/>
          <p:cNvCxnSpPr>
            <a:stCxn id="6" idx="1"/>
          </p:cNvCxnSpPr>
          <p:nvPr/>
        </p:nvCxnSpPr>
        <p:spPr>
          <a:xfrm flipH="1">
            <a:off x="5021917" y="5982632"/>
            <a:ext cx="517687" cy="1516"/>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71" name="TextBox 70"/>
          <p:cNvSpPr txBox="1"/>
          <p:nvPr/>
        </p:nvSpPr>
        <p:spPr>
          <a:xfrm>
            <a:off x="5133456" y="5766072"/>
            <a:ext cx="373820" cy="276999"/>
          </a:xfrm>
          <a:prstGeom prst="rect">
            <a:avLst/>
          </a:prstGeom>
          <a:noFill/>
        </p:spPr>
        <p:txBody>
          <a:bodyPr wrap="none" rtlCol="0">
            <a:spAutoFit/>
          </a:bodyPr>
          <a:lstStyle/>
          <a:p>
            <a:r>
              <a:rPr lang="en-SG" sz="1200" dirty="0" smtClean="0">
                <a:solidFill>
                  <a:schemeClr val="accent2">
                    <a:lumMod val="50000"/>
                  </a:schemeClr>
                </a:solidFill>
              </a:rPr>
              <a:t>No</a:t>
            </a:r>
            <a:endParaRPr lang="en-SG" sz="1200" dirty="0">
              <a:solidFill>
                <a:schemeClr val="accent2">
                  <a:lumMod val="50000"/>
                </a:schemeClr>
              </a:solidFill>
            </a:endParaRPr>
          </a:p>
        </p:txBody>
      </p:sp>
      <p:cxnSp>
        <p:nvCxnSpPr>
          <p:cNvPr id="75" name="Straight Arrow Connector 74"/>
          <p:cNvCxnSpPr>
            <a:stCxn id="7" idx="3"/>
          </p:cNvCxnSpPr>
          <p:nvPr/>
        </p:nvCxnSpPr>
        <p:spPr>
          <a:xfrm flipV="1">
            <a:off x="7057854" y="5987336"/>
            <a:ext cx="503673" cy="2478"/>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76" name="TextBox 75"/>
          <p:cNvSpPr txBox="1"/>
          <p:nvPr/>
        </p:nvSpPr>
        <p:spPr>
          <a:xfrm>
            <a:off x="7090138" y="5758179"/>
            <a:ext cx="403444" cy="276999"/>
          </a:xfrm>
          <a:prstGeom prst="rect">
            <a:avLst/>
          </a:prstGeom>
          <a:noFill/>
        </p:spPr>
        <p:txBody>
          <a:bodyPr wrap="none" rtlCol="0">
            <a:spAutoFit/>
          </a:bodyPr>
          <a:lstStyle/>
          <a:p>
            <a:r>
              <a:rPr lang="en-SG" sz="1200" dirty="0" smtClean="0">
                <a:solidFill>
                  <a:schemeClr val="accent2">
                    <a:lumMod val="50000"/>
                  </a:schemeClr>
                </a:solidFill>
              </a:rPr>
              <a:t>Yes</a:t>
            </a:r>
            <a:endParaRPr lang="en-SG" sz="1200" dirty="0">
              <a:solidFill>
                <a:schemeClr val="accent2">
                  <a:lumMod val="50000"/>
                </a:schemeClr>
              </a:solidFill>
            </a:endParaRPr>
          </a:p>
        </p:txBody>
      </p:sp>
      <p:cxnSp>
        <p:nvCxnSpPr>
          <p:cNvPr id="78" name="Straight Arrow Connector 77"/>
          <p:cNvCxnSpPr>
            <a:stCxn id="8" idx="2"/>
            <a:endCxn id="10" idx="0"/>
          </p:cNvCxnSpPr>
          <p:nvPr/>
        </p:nvCxnSpPr>
        <p:spPr>
          <a:xfrm flipH="1">
            <a:off x="2138957" y="4775206"/>
            <a:ext cx="919" cy="228960"/>
          </a:xfrm>
          <a:prstGeom prst="straightConnector1">
            <a:avLst/>
          </a:prstGeom>
          <a:ln>
            <a:solidFill>
              <a:schemeClr val="accent2">
                <a:lumMod val="5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35" name="TextBox 34"/>
          <p:cNvSpPr txBox="1"/>
          <p:nvPr/>
        </p:nvSpPr>
        <p:spPr>
          <a:xfrm>
            <a:off x="5007403" y="2330679"/>
            <a:ext cx="2460930" cy="646331"/>
          </a:xfrm>
          <a:prstGeom prst="rect">
            <a:avLst/>
          </a:prstGeom>
          <a:noFill/>
        </p:spPr>
        <p:txBody>
          <a:bodyPr wrap="none" rtlCol="0">
            <a:spAutoFit/>
          </a:bodyPr>
          <a:lstStyle/>
          <a:p>
            <a:r>
              <a:rPr lang="en-SG" sz="1200" i="1" dirty="0" smtClean="0"/>
              <a:t>Low level motion prediction labels</a:t>
            </a:r>
          </a:p>
          <a:p>
            <a:r>
              <a:rPr lang="en-SG" sz="1200" i="1" dirty="0" smtClean="0"/>
              <a:t>SMA values</a:t>
            </a:r>
          </a:p>
          <a:p>
            <a:r>
              <a:rPr lang="en-SG" sz="1200" i="1" dirty="0" smtClean="0"/>
              <a:t>Barometer standard deviation values</a:t>
            </a:r>
          </a:p>
        </p:txBody>
      </p:sp>
      <p:sp>
        <p:nvSpPr>
          <p:cNvPr id="5" name="Footer Placeholder 4"/>
          <p:cNvSpPr>
            <a:spLocks noGrp="1"/>
          </p:cNvSpPr>
          <p:nvPr>
            <p:ph type="ftr" sz="quarter" idx="11"/>
          </p:nvPr>
        </p:nvSpPr>
        <p:spPr/>
        <p:txBody>
          <a:bodyPr/>
          <a:lstStyle/>
          <a:p>
            <a:endParaRPr lang="en-US"/>
          </a:p>
        </p:txBody>
      </p:sp>
      <p:sp>
        <p:nvSpPr>
          <p:cNvPr id="13" name="Slide Number Placeholder 12"/>
          <p:cNvSpPr>
            <a:spLocks noGrp="1"/>
          </p:cNvSpPr>
          <p:nvPr>
            <p:ph type="sldNum" sz="quarter" idx="12"/>
          </p:nvPr>
        </p:nvSpPr>
        <p:spPr/>
        <p:txBody>
          <a:bodyPr/>
          <a:lstStyle/>
          <a:p>
            <a:fld id="{75ADFACB-0326-5240-A7A4-8C335D90B51D}" type="slidenum">
              <a:rPr lang="en-US" smtClean="0"/>
              <a:t>19</a:t>
            </a:fld>
            <a:endParaRPr lang="en-US"/>
          </a:p>
        </p:txBody>
      </p:sp>
    </p:spTree>
    <p:extLst>
      <p:ext uri="{BB962C8B-B14F-4D97-AF65-F5344CB8AC3E}">
        <p14:creationId xmlns:p14="http://schemas.microsoft.com/office/powerpoint/2010/main" val="100245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9" grpId="0" animBg="1"/>
      <p:bldP spid="119" grpId="0"/>
      <p:bldP spid="61" grpId="0"/>
      <p:bldP spid="71" grpId="0"/>
      <p:bldP spid="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57" y="84981"/>
            <a:ext cx="7583488" cy="1143000"/>
          </a:xfrm>
        </p:spPr>
        <p:txBody>
          <a:bodyPr/>
          <a:lstStyle/>
          <a:p>
            <a:r>
              <a:rPr lang="en-US" dirty="0" smtClean="0"/>
              <a:t>Presentation Outline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97370902"/>
              </p:ext>
            </p:extLst>
          </p:nvPr>
        </p:nvGraphicFramePr>
        <p:xfrm>
          <a:off x="322255" y="2176946"/>
          <a:ext cx="8568205" cy="400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2</a:t>
            </a:fld>
            <a:endParaRPr lang="en-US"/>
          </a:p>
        </p:txBody>
      </p:sp>
    </p:spTree>
    <p:extLst>
      <p:ext uri="{BB962C8B-B14F-4D97-AF65-F5344CB8AC3E}">
        <p14:creationId xmlns:p14="http://schemas.microsoft.com/office/powerpoint/2010/main" val="30775843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0707" y="1846310"/>
            <a:ext cx="6865118" cy="3556333"/>
          </a:xfrm>
        </p:spPr>
        <p:txBody>
          <a:bodyPr>
            <a:normAutofit/>
          </a:bodyPr>
          <a:lstStyle/>
          <a:p>
            <a:pPr marL="0" indent="0">
              <a:buNone/>
            </a:pPr>
            <a:r>
              <a:rPr lang="en-US" b="1" u="sng" dirty="0" smtClean="0"/>
              <a:t>(A) Performance Test Method used:</a:t>
            </a:r>
          </a:p>
          <a:p>
            <a:r>
              <a:rPr lang="en-US" dirty="0" smtClean="0"/>
              <a:t>Cross Validation</a:t>
            </a:r>
            <a:br>
              <a:rPr lang="en-US" dirty="0" smtClean="0"/>
            </a:br>
            <a:endParaRPr lang="en-US" dirty="0" smtClean="0"/>
          </a:p>
          <a:p>
            <a:endParaRPr lang="en-US" dirty="0" smtClean="0"/>
          </a:p>
          <a:p>
            <a:pPr marL="0" indent="0">
              <a:buNone/>
            </a:pPr>
            <a:endParaRPr lang="en-US" dirty="0" smtClean="0"/>
          </a:p>
          <a:p>
            <a:r>
              <a:rPr lang="en-US" dirty="0" smtClean="0"/>
              <a:t>Leave One User/ Group Out</a:t>
            </a:r>
          </a:p>
          <a:p>
            <a:endParaRPr lang="en-US" dirty="0" smtClean="0"/>
          </a:p>
        </p:txBody>
      </p:sp>
      <p:sp>
        <p:nvSpPr>
          <p:cNvPr id="3" name="Title 2"/>
          <p:cNvSpPr>
            <a:spLocks noGrp="1"/>
          </p:cNvSpPr>
          <p:nvPr>
            <p:ph type="title"/>
          </p:nvPr>
        </p:nvSpPr>
        <p:spPr/>
        <p:txBody>
          <a:bodyPr/>
          <a:lstStyle/>
          <a:p>
            <a:r>
              <a:rPr lang="en-US" dirty="0" smtClean="0"/>
              <a:t>6. Results Analysis</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205361525"/>
              </p:ext>
            </p:extLst>
          </p:nvPr>
        </p:nvGraphicFramePr>
        <p:xfrm>
          <a:off x="1159930" y="3234839"/>
          <a:ext cx="3557310" cy="216000"/>
        </p:xfrm>
        <a:graphic>
          <a:graphicData uri="http://schemas.openxmlformats.org/drawingml/2006/table">
            <a:tbl>
              <a:tblPr firstRow="1" bandRow="1">
                <a:tableStyleId>{5C22544A-7EE6-4342-B048-85BDC9FD1C3A}</a:tableStyleId>
              </a:tblPr>
              <a:tblGrid>
                <a:gridCol w="355731"/>
                <a:gridCol w="355731"/>
                <a:gridCol w="355731"/>
                <a:gridCol w="355731"/>
                <a:gridCol w="1778655"/>
                <a:gridCol w="355731"/>
              </a:tblGrid>
              <a:tr h="216000">
                <a:tc>
                  <a:txBody>
                    <a:bodyPr/>
                    <a:lstStyle/>
                    <a:p>
                      <a:pPr algn="ctr"/>
                      <a:r>
                        <a:rPr lang="en-SG" sz="1050" dirty="0" smtClean="0"/>
                        <a:t>1</a:t>
                      </a:r>
                      <a:endParaRPr lang="en-SG" sz="1050" dirty="0"/>
                    </a:p>
                  </a:txBody>
                  <a:tcPr marL="53361" marR="53361" marT="26679" marB="26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000" dirty="0"/>
                    </a:p>
                  </a:txBody>
                  <a:tcPr marL="53361" marR="53361" marT="26679" marB="26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SG" sz="1000" dirty="0"/>
                    </a:p>
                  </a:txBody>
                  <a:tcPr marL="53361" marR="53361" marT="26679" marB="26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SG" sz="1000" dirty="0"/>
                    </a:p>
                  </a:txBody>
                  <a:tcPr marL="53361" marR="53361" marT="26679" marB="26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050" b="1" dirty="0" smtClean="0">
                          <a:solidFill>
                            <a:schemeClr val="bg1">
                              <a:lumMod val="65000"/>
                            </a:schemeClr>
                          </a:solidFill>
                        </a:rPr>
                        <a:t>    …</a:t>
                      </a:r>
                      <a:r>
                        <a:rPr lang="en-SG" sz="1050" b="1" dirty="0" smtClean="0"/>
                        <a:t>…</a:t>
                      </a:r>
                      <a:endParaRPr lang="en-SG" sz="1050" b="1" dirty="0"/>
                    </a:p>
                  </a:txBody>
                  <a:tcPr marL="53361" marR="53361" marT="26679" marB="26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SG" sz="1000" dirty="0"/>
                    </a:p>
                  </a:txBody>
                  <a:tcPr marL="53361" marR="53361" marT="26679" marB="266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447387208"/>
              </p:ext>
            </p:extLst>
          </p:nvPr>
        </p:nvGraphicFramePr>
        <p:xfrm>
          <a:off x="1159930" y="3519912"/>
          <a:ext cx="3556799" cy="216372"/>
        </p:xfrm>
        <a:graphic>
          <a:graphicData uri="http://schemas.openxmlformats.org/drawingml/2006/table">
            <a:tbl>
              <a:tblPr firstRow="1" bandRow="1">
                <a:tableStyleId>{5C22544A-7EE6-4342-B048-85BDC9FD1C3A}</a:tableStyleId>
              </a:tblPr>
              <a:tblGrid>
                <a:gridCol w="355680"/>
                <a:gridCol w="355680"/>
                <a:gridCol w="355680"/>
                <a:gridCol w="355680"/>
                <a:gridCol w="1778399"/>
                <a:gridCol w="355680"/>
              </a:tblGrid>
              <a:tr h="216372">
                <a:tc>
                  <a:txBody>
                    <a:bodyPr/>
                    <a:lstStyle/>
                    <a:p>
                      <a:pPr algn="ctr"/>
                      <a:endParaRPr lang="en-SG" sz="1000" dirty="0"/>
                    </a:p>
                  </a:txBody>
                  <a:tcPr marL="53352" marR="53352" marT="26678" marB="26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1000" dirty="0" smtClean="0"/>
                        <a:t>2</a:t>
                      </a:r>
                      <a:endParaRPr lang="en-SG" sz="1000" dirty="0"/>
                    </a:p>
                  </a:txBody>
                  <a:tcPr marL="53352" marR="53352" marT="26678" marB="26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sz="1000" dirty="0"/>
                    </a:p>
                  </a:txBody>
                  <a:tcPr marL="53352" marR="53352" marT="26678" marB="26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SG" sz="1000" dirty="0"/>
                    </a:p>
                  </a:txBody>
                  <a:tcPr marL="53352" marR="53352" marT="26678" marB="26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SG" sz="1050" b="1" dirty="0" smtClean="0">
                          <a:solidFill>
                            <a:schemeClr val="bg1">
                              <a:lumMod val="65000"/>
                            </a:schemeClr>
                          </a:solidFill>
                        </a:rPr>
                        <a:t>…</a:t>
                      </a:r>
                      <a:endParaRPr lang="en-SG" sz="1050" b="1" dirty="0">
                        <a:solidFill>
                          <a:schemeClr val="bg1">
                            <a:lumMod val="65000"/>
                          </a:schemeClr>
                        </a:solidFill>
                      </a:endParaRPr>
                    </a:p>
                  </a:txBody>
                  <a:tcPr marL="53352" marR="53352" marT="26678" marB="26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SG" sz="1000" dirty="0"/>
                    </a:p>
                  </a:txBody>
                  <a:tcPr marL="53352" marR="53352" marT="26678" marB="266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965073889"/>
              </p:ext>
            </p:extLst>
          </p:nvPr>
        </p:nvGraphicFramePr>
        <p:xfrm>
          <a:off x="1151463" y="4062306"/>
          <a:ext cx="3550688" cy="216000"/>
        </p:xfrm>
        <a:graphic>
          <a:graphicData uri="http://schemas.openxmlformats.org/drawingml/2006/table">
            <a:tbl>
              <a:tblPr firstRow="1" bandRow="1">
                <a:tableStyleId>{5C22544A-7EE6-4342-B048-85BDC9FD1C3A}</a:tableStyleId>
              </a:tblPr>
              <a:tblGrid>
                <a:gridCol w="355069"/>
                <a:gridCol w="355069"/>
                <a:gridCol w="355069"/>
                <a:gridCol w="355069"/>
                <a:gridCol w="1775343"/>
                <a:gridCol w="355069"/>
              </a:tblGrid>
              <a:tr h="216000">
                <a:tc>
                  <a:txBody>
                    <a:bodyPr/>
                    <a:lstStyle/>
                    <a:p>
                      <a:pPr algn="ctr"/>
                      <a:endParaRPr lang="en-SG" sz="900" b="0" dirty="0"/>
                    </a:p>
                  </a:txBody>
                  <a:tcPr marL="53259" marR="53259" marT="26631" marB="26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900" b="0" dirty="0" smtClean="0"/>
                        <a:t>2</a:t>
                      </a:r>
                      <a:endParaRPr lang="en-SG" sz="900" b="0" dirty="0"/>
                    </a:p>
                  </a:txBody>
                  <a:tcPr marL="53259" marR="53259" marT="26631" marB="26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SG" sz="900" b="0" dirty="0" smtClean="0"/>
                        <a:t>3</a:t>
                      </a:r>
                      <a:endParaRPr lang="en-SG" sz="900" b="0" dirty="0"/>
                    </a:p>
                  </a:txBody>
                  <a:tcPr marL="53259" marR="53259" marT="26631" marB="26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SG" sz="900" b="0" dirty="0"/>
                    </a:p>
                  </a:txBody>
                  <a:tcPr marL="53259" marR="53259" marT="26631" marB="26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SG" sz="1050" b="1" dirty="0" smtClean="0">
                          <a:solidFill>
                            <a:schemeClr val="bg1">
                              <a:lumMod val="65000"/>
                            </a:schemeClr>
                          </a:solidFill>
                        </a:rPr>
                        <a:t>…</a:t>
                      </a:r>
                      <a:endParaRPr lang="en-SG" sz="1050" b="1" dirty="0">
                        <a:solidFill>
                          <a:schemeClr val="bg1">
                            <a:lumMod val="65000"/>
                          </a:schemeClr>
                        </a:solidFill>
                      </a:endParaRPr>
                    </a:p>
                  </a:txBody>
                  <a:tcPr marL="53259" marR="53259" marT="26631" marB="26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SG" sz="900" b="1" dirty="0" smtClean="0"/>
                        <a:t>10</a:t>
                      </a:r>
                      <a:endParaRPr lang="en-SG" sz="900" b="1" dirty="0"/>
                    </a:p>
                  </a:txBody>
                  <a:tcPr marL="53259" marR="53259" marT="26631" marB="26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bl>
          </a:graphicData>
        </a:graphic>
      </p:graphicFrame>
      <p:sp>
        <p:nvSpPr>
          <p:cNvPr id="16" name="TextBox 15"/>
          <p:cNvSpPr txBox="1"/>
          <p:nvPr/>
        </p:nvSpPr>
        <p:spPr>
          <a:xfrm>
            <a:off x="1511065" y="3761681"/>
            <a:ext cx="461665" cy="275075"/>
          </a:xfrm>
          <a:prstGeom prst="rect">
            <a:avLst/>
          </a:prstGeom>
          <a:noFill/>
        </p:spPr>
        <p:txBody>
          <a:bodyPr vert="eaVert" wrap="none" rtlCol="0">
            <a:spAutoFit/>
          </a:bodyPr>
          <a:lstStyle/>
          <a:p>
            <a:r>
              <a:rPr lang="en-SG" dirty="0" smtClean="0"/>
              <a:t>…</a:t>
            </a:r>
            <a:endParaRPr lang="en-SG" dirty="0"/>
          </a:p>
        </p:txBody>
      </p:sp>
      <p:sp>
        <p:nvSpPr>
          <p:cNvPr id="17" name="TextBox 16"/>
          <p:cNvSpPr txBox="1"/>
          <p:nvPr/>
        </p:nvSpPr>
        <p:spPr>
          <a:xfrm>
            <a:off x="2552465" y="3761681"/>
            <a:ext cx="461665" cy="275075"/>
          </a:xfrm>
          <a:prstGeom prst="rect">
            <a:avLst/>
          </a:prstGeom>
          <a:noFill/>
        </p:spPr>
        <p:txBody>
          <a:bodyPr vert="eaVert" wrap="none" rtlCol="0">
            <a:spAutoFit/>
          </a:bodyPr>
          <a:lstStyle/>
          <a:p>
            <a:r>
              <a:rPr lang="en-SG" dirty="0" smtClean="0"/>
              <a:t>…</a:t>
            </a:r>
            <a:endParaRPr lang="en-SG" dirty="0"/>
          </a:p>
        </p:txBody>
      </p:sp>
      <p:sp>
        <p:nvSpPr>
          <p:cNvPr id="18" name="TextBox 17"/>
          <p:cNvSpPr txBox="1"/>
          <p:nvPr/>
        </p:nvSpPr>
        <p:spPr>
          <a:xfrm>
            <a:off x="3647909" y="3761682"/>
            <a:ext cx="461665" cy="275075"/>
          </a:xfrm>
          <a:prstGeom prst="rect">
            <a:avLst/>
          </a:prstGeom>
          <a:noFill/>
        </p:spPr>
        <p:txBody>
          <a:bodyPr vert="eaVert" wrap="none" rtlCol="0">
            <a:spAutoFit/>
          </a:bodyPr>
          <a:lstStyle/>
          <a:p>
            <a:r>
              <a:rPr lang="en-SG" dirty="0" smtClean="0"/>
              <a:t>…</a:t>
            </a:r>
            <a:endParaRPr lang="en-SG" dirty="0"/>
          </a:p>
        </p:txBody>
      </p:sp>
      <p:sp>
        <p:nvSpPr>
          <p:cNvPr id="19" name="Rectangle 18"/>
          <p:cNvSpPr/>
          <p:nvPr/>
        </p:nvSpPr>
        <p:spPr>
          <a:xfrm>
            <a:off x="1151463" y="2895600"/>
            <a:ext cx="3565777" cy="14393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SG" sz="1200" dirty="0" smtClean="0">
                <a:solidFill>
                  <a:schemeClr val="bg1"/>
                </a:solidFill>
                <a:latin typeface="Arial" panose="020B0604020202020204" pitchFamily="34" charset="0"/>
                <a:cs typeface="Arial" panose="020B0604020202020204" pitchFamily="34" charset="0"/>
              </a:rPr>
              <a:t>10 Folds Cross Validation</a:t>
            </a:r>
            <a:endParaRPr lang="en-SG" sz="1200" dirty="0">
              <a:solidFill>
                <a:schemeClr val="bg1"/>
              </a:solidFill>
              <a:latin typeface="Arial" panose="020B0604020202020204" pitchFamily="34" charset="0"/>
              <a:cs typeface="Arial" panose="020B0604020202020204" pitchFamily="34" charset="0"/>
            </a:endParaRPr>
          </a:p>
        </p:txBody>
      </p:sp>
      <p:grpSp>
        <p:nvGrpSpPr>
          <p:cNvPr id="27" name="Group 26"/>
          <p:cNvGrpSpPr/>
          <p:nvPr/>
        </p:nvGrpSpPr>
        <p:grpSpPr>
          <a:xfrm>
            <a:off x="5063063" y="3261091"/>
            <a:ext cx="1477731" cy="758084"/>
            <a:chOff x="5029200" y="3615267"/>
            <a:chExt cx="1477731" cy="758084"/>
          </a:xfrm>
        </p:grpSpPr>
        <p:sp>
          <p:nvSpPr>
            <p:cNvPr id="20" name="Rectangle 19"/>
            <p:cNvSpPr/>
            <p:nvPr/>
          </p:nvSpPr>
          <p:spPr>
            <a:xfrm>
              <a:off x="5126565" y="3708972"/>
              <a:ext cx="338667" cy="216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3" name="Rectangle 22"/>
            <p:cNvSpPr/>
            <p:nvPr/>
          </p:nvSpPr>
          <p:spPr>
            <a:xfrm>
              <a:off x="5126565" y="4019814"/>
              <a:ext cx="338667" cy="21600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4" name="TextBox 23"/>
            <p:cNvSpPr txBox="1"/>
            <p:nvPr/>
          </p:nvSpPr>
          <p:spPr>
            <a:xfrm>
              <a:off x="5465232" y="3686268"/>
              <a:ext cx="987643" cy="276999"/>
            </a:xfrm>
            <a:prstGeom prst="rect">
              <a:avLst/>
            </a:prstGeom>
            <a:noFill/>
          </p:spPr>
          <p:txBody>
            <a:bodyPr wrap="none" rtlCol="0">
              <a:spAutoFit/>
            </a:bodyPr>
            <a:lstStyle/>
            <a:p>
              <a:r>
                <a:rPr lang="en-SG" sz="1200" dirty="0" smtClean="0"/>
                <a:t>Testing Data</a:t>
              </a:r>
              <a:endParaRPr lang="en-SG" sz="1200" dirty="0"/>
            </a:p>
          </p:txBody>
        </p:sp>
        <p:sp>
          <p:nvSpPr>
            <p:cNvPr id="25" name="TextBox 24"/>
            <p:cNvSpPr txBox="1"/>
            <p:nvPr/>
          </p:nvSpPr>
          <p:spPr>
            <a:xfrm>
              <a:off x="5467992" y="3990859"/>
              <a:ext cx="1038939" cy="276999"/>
            </a:xfrm>
            <a:prstGeom prst="rect">
              <a:avLst/>
            </a:prstGeom>
            <a:noFill/>
          </p:spPr>
          <p:txBody>
            <a:bodyPr wrap="none" rtlCol="0">
              <a:spAutoFit/>
            </a:bodyPr>
            <a:lstStyle/>
            <a:p>
              <a:r>
                <a:rPr lang="en-SG" sz="1200" dirty="0" smtClean="0"/>
                <a:t>Training Data</a:t>
              </a:r>
              <a:endParaRPr lang="en-SG" sz="1200" dirty="0"/>
            </a:p>
          </p:txBody>
        </p:sp>
        <p:sp>
          <p:nvSpPr>
            <p:cNvPr id="26" name="Rectangle 25"/>
            <p:cNvSpPr/>
            <p:nvPr/>
          </p:nvSpPr>
          <p:spPr>
            <a:xfrm>
              <a:off x="5029200" y="3615267"/>
              <a:ext cx="1477731" cy="758084"/>
            </a:xfrm>
            <a:prstGeom prst="rect">
              <a:avLst/>
            </a:prstGeom>
            <a:no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graphicFrame>
        <p:nvGraphicFramePr>
          <p:cNvPr id="28" name="Table 27"/>
          <p:cNvGraphicFramePr>
            <a:graphicFrameLocks noGrp="1"/>
          </p:cNvGraphicFramePr>
          <p:nvPr>
            <p:extLst>
              <p:ext uri="{D42A27DB-BD31-4B8C-83A1-F6EECF244321}">
                <p14:modId xmlns:p14="http://schemas.microsoft.com/office/powerpoint/2010/main" val="2408849074"/>
              </p:ext>
            </p:extLst>
          </p:nvPr>
        </p:nvGraphicFramePr>
        <p:xfrm>
          <a:off x="1243210" y="5185911"/>
          <a:ext cx="3550694" cy="292022"/>
        </p:xfrm>
        <a:graphic>
          <a:graphicData uri="http://schemas.openxmlformats.org/drawingml/2006/table">
            <a:tbl>
              <a:tblPr firstRow="1" bandRow="1">
                <a:tableStyleId>{5C22544A-7EE6-4342-B048-85BDC9FD1C3A}</a:tableStyleId>
              </a:tblPr>
              <a:tblGrid>
                <a:gridCol w="1775347"/>
                <a:gridCol w="1775347"/>
              </a:tblGrid>
              <a:tr h="292022">
                <a:tc>
                  <a:txBody>
                    <a:bodyPr/>
                    <a:lstStyle/>
                    <a:p>
                      <a:pPr algn="ctr"/>
                      <a:r>
                        <a:rPr lang="en-SG" sz="1100" b="1" dirty="0" smtClean="0">
                          <a:solidFill>
                            <a:schemeClr val="bg1"/>
                          </a:solidFill>
                        </a:rPr>
                        <a:t>YOUTH</a:t>
                      </a:r>
                      <a:r>
                        <a:rPr lang="en-SG" sz="1100" b="1" baseline="0" dirty="0" smtClean="0">
                          <a:solidFill>
                            <a:schemeClr val="bg1"/>
                          </a:solidFill>
                        </a:rPr>
                        <a:t> DATA</a:t>
                      </a:r>
                      <a:endParaRPr lang="en-SG" sz="1100" b="1" dirty="0">
                        <a:solidFill>
                          <a:schemeClr val="bg1"/>
                        </a:solidFill>
                      </a:endParaRPr>
                    </a:p>
                  </a:txBody>
                  <a:tcPr marL="53259" marR="53259" marT="26631" marB="266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SG" sz="1100" b="1" dirty="0" smtClean="0">
                          <a:solidFill>
                            <a:srgbClr val="000000"/>
                          </a:solidFill>
                        </a:rPr>
                        <a:t>ELDERLY DATA </a:t>
                      </a:r>
                      <a:endParaRPr lang="en-SG" sz="1100" b="1" dirty="0">
                        <a:solidFill>
                          <a:srgbClr val="000000"/>
                        </a:solidFill>
                      </a:endParaRPr>
                    </a:p>
                  </a:txBody>
                  <a:tcPr marL="53259" marR="53259" marT="26631" marB="266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9" name="Left Brace 28"/>
          <p:cNvSpPr/>
          <p:nvPr/>
        </p:nvSpPr>
        <p:spPr>
          <a:xfrm rot="16200000">
            <a:off x="3814144" y="4743213"/>
            <a:ext cx="199581" cy="1759939"/>
          </a:xfrm>
          <a:prstGeom prst="leftBrace">
            <a:avLst>
              <a:gd name="adj1" fmla="val 33459"/>
              <a:gd name="adj2" fmla="val 50000"/>
            </a:avLst>
          </a:prstGeom>
          <a:ln w="9525">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
        <p:nvSpPr>
          <p:cNvPr id="30" name="TextBox 29"/>
          <p:cNvSpPr txBox="1"/>
          <p:nvPr/>
        </p:nvSpPr>
        <p:spPr>
          <a:xfrm>
            <a:off x="3202842" y="5701268"/>
            <a:ext cx="1422184" cy="276999"/>
          </a:xfrm>
          <a:prstGeom prst="rect">
            <a:avLst/>
          </a:prstGeom>
          <a:noFill/>
        </p:spPr>
        <p:txBody>
          <a:bodyPr wrap="none" rtlCol="0">
            <a:spAutoFit/>
          </a:bodyPr>
          <a:lstStyle/>
          <a:p>
            <a:r>
              <a:rPr lang="en-SG" sz="1200" i="1" u="sng" dirty="0" smtClean="0"/>
              <a:t>Unseen</a:t>
            </a:r>
            <a:r>
              <a:rPr lang="en-SG" sz="1200" i="1" dirty="0" smtClean="0"/>
              <a:t> testing data</a:t>
            </a:r>
            <a:endParaRPr lang="en-SG" sz="1200" i="1" dirty="0"/>
          </a:p>
        </p:txBody>
      </p:sp>
      <p:sp>
        <p:nvSpPr>
          <p:cNvPr id="31" name="Left Brace 30"/>
          <p:cNvSpPr/>
          <p:nvPr/>
        </p:nvSpPr>
        <p:spPr>
          <a:xfrm rot="16200000">
            <a:off x="2008300" y="4743213"/>
            <a:ext cx="199581" cy="1759939"/>
          </a:xfrm>
          <a:prstGeom prst="leftBrace">
            <a:avLst>
              <a:gd name="adj1" fmla="val 33459"/>
              <a:gd name="adj2" fmla="val 50000"/>
            </a:avLst>
          </a:prstGeom>
          <a:ln w="9525">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
        <p:nvSpPr>
          <p:cNvPr id="32" name="TextBox 31"/>
          <p:cNvSpPr txBox="1"/>
          <p:nvPr/>
        </p:nvSpPr>
        <p:spPr>
          <a:xfrm>
            <a:off x="1606162" y="5701269"/>
            <a:ext cx="1008161" cy="276999"/>
          </a:xfrm>
          <a:prstGeom prst="rect">
            <a:avLst/>
          </a:prstGeom>
          <a:noFill/>
        </p:spPr>
        <p:txBody>
          <a:bodyPr wrap="none" rtlCol="0">
            <a:spAutoFit/>
          </a:bodyPr>
          <a:lstStyle/>
          <a:p>
            <a:r>
              <a:rPr lang="en-SG" sz="1200" i="1" dirty="0" smtClean="0"/>
              <a:t>Training data</a:t>
            </a:r>
            <a:endParaRPr lang="en-SG" sz="1200" i="1"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20</a:t>
            </a:fld>
            <a:endParaRPr lang="en-US"/>
          </a:p>
        </p:txBody>
      </p:sp>
    </p:spTree>
    <p:extLst>
      <p:ext uri="{BB962C8B-B14F-4D97-AF65-F5344CB8AC3E}">
        <p14:creationId xmlns:p14="http://schemas.microsoft.com/office/powerpoint/2010/main" val="2229183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4749" y="1794601"/>
            <a:ext cx="6865118" cy="2966637"/>
          </a:xfrm>
        </p:spPr>
        <p:txBody>
          <a:bodyPr>
            <a:normAutofit/>
          </a:bodyPr>
          <a:lstStyle/>
          <a:p>
            <a:pPr marL="0" indent="0">
              <a:buNone/>
            </a:pPr>
            <a:r>
              <a:rPr lang="en-US" b="1" u="sng" dirty="0" smtClean="0"/>
              <a:t>(B) Performance Metric Used:</a:t>
            </a:r>
          </a:p>
          <a:p>
            <a:r>
              <a:rPr lang="en-US" dirty="0" smtClean="0"/>
              <a:t>. F-Score Calculation</a:t>
            </a:r>
          </a:p>
          <a:p>
            <a:endParaRPr lang="en-US" dirty="0" smtClean="0"/>
          </a:p>
          <a:p>
            <a:endParaRPr lang="en-US" dirty="0"/>
          </a:p>
          <a:p>
            <a:endParaRPr lang="en-US" dirty="0" smtClean="0"/>
          </a:p>
          <a:p>
            <a:endParaRPr lang="en-US" dirty="0" smtClean="0"/>
          </a:p>
        </p:txBody>
      </p:sp>
      <p:sp>
        <p:nvSpPr>
          <p:cNvPr id="3" name="Title 2"/>
          <p:cNvSpPr>
            <a:spLocks noGrp="1"/>
          </p:cNvSpPr>
          <p:nvPr>
            <p:ph type="title"/>
          </p:nvPr>
        </p:nvSpPr>
        <p:spPr/>
        <p:txBody>
          <a:bodyPr/>
          <a:lstStyle/>
          <a:p>
            <a:r>
              <a:rPr lang="en-US" dirty="0" smtClean="0"/>
              <a:t>6. Results Analysis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71846799"/>
              </p:ext>
            </p:extLst>
          </p:nvPr>
        </p:nvGraphicFramePr>
        <p:xfrm>
          <a:off x="5473024" y="4966462"/>
          <a:ext cx="3238447" cy="1165033"/>
        </p:xfrm>
        <a:graphic>
          <a:graphicData uri="http://schemas.openxmlformats.org/drawingml/2006/table">
            <a:tbl>
              <a:tblPr firstRow="1" firstCol="1" bandRow="1">
                <a:tableStyleId>{8EC20E35-A176-4012-BC5E-935CFFF8708E}</a:tableStyleId>
              </a:tblPr>
              <a:tblGrid>
                <a:gridCol w="393647"/>
                <a:gridCol w="228600"/>
                <a:gridCol w="1295400"/>
                <a:gridCol w="1320800"/>
              </a:tblGrid>
              <a:tr h="211665">
                <a:tc rowSpan="2" gridSpan="2">
                  <a:txBody>
                    <a:bodyPr/>
                    <a:lstStyle/>
                    <a:p>
                      <a:pPr algn="just">
                        <a:lnSpc>
                          <a:spcPct val="115000"/>
                        </a:lnSpc>
                        <a:spcAft>
                          <a:spcPts val="1000"/>
                        </a:spcAft>
                      </a:pPr>
                      <a:r>
                        <a:rPr lang="en-US" sz="1100" dirty="0">
                          <a:effectLst/>
                        </a:rPr>
                        <a:t> </a:t>
                      </a: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rowSpan="2" hMerge="1">
                  <a:txBody>
                    <a:bodyPr/>
                    <a:lstStyle/>
                    <a:p>
                      <a:endParaRPr lang="en-SG"/>
                    </a:p>
                  </a:txBody>
                  <a:tcPr/>
                </a:tc>
                <a:tc gridSpan="2">
                  <a:txBody>
                    <a:bodyPr/>
                    <a:lstStyle/>
                    <a:p>
                      <a:pPr algn="ctr">
                        <a:lnSpc>
                          <a:spcPct val="115000"/>
                        </a:lnSpc>
                        <a:spcAft>
                          <a:spcPts val="1000"/>
                        </a:spcAft>
                      </a:pPr>
                      <a:r>
                        <a:rPr lang="en-US" sz="1100" dirty="0">
                          <a:effectLst/>
                        </a:rPr>
                        <a:t>Predicted Class</a:t>
                      </a: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SG"/>
                    </a:p>
                  </a:txBody>
                  <a:tcPr/>
                </a:tc>
              </a:tr>
              <a:tr h="152400">
                <a:tc gridSpan="2" vMerge="1">
                  <a:txBody>
                    <a:bodyPr/>
                    <a:lstStyle/>
                    <a:p>
                      <a:endParaRPr lang="en-SG"/>
                    </a:p>
                  </a:txBody>
                  <a:tcPr/>
                </a:tc>
                <a:tc hMerge="1" vMerge="1">
                  <a:txBody>
                    <a:bodyPr/>
                    <a:lstStyle/>
                    <a:p>
                      <a:endParaRPr lang="en-SG"/>
                    </a:p>
                  </a:txBody>
                  <a:tcPr/>
                </a:tc>
                <a:tc>
                  <a:txBody>
                    <a:bodyPr/>
                    <a:lstStyle/>
                    <a:p>
                      <a:pPr algn="ctr">
                        <a:lnSpc>
                          <a:spcPct val="115000"/>
                        </a:lnSpc>
                        <a:spcAft>
                          <a:spcPts val="1000"/>
                        </a:spcAft>
                      </a:pPr>
                      <a:r>
                        <a:rPr lang="en-US" sz="1100">
                          <a:effectLst/>
                        </a:rPr>
                        <a:t>A</a:t>
                      </a:r>
                      <a:endParaRPr lang="en-SG" sz="11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lnSpc>
                          <a:spcPct val="115000"/>
                        </a:lnSpc>
                        <a:spcAft>
                          <a:spcPts val="1000"/>
                        </a:spcAft>
                      </a:pPr>
                      <a:r>
                        <a:rPr lang="en-US" sz="1100" dirty="0">
                          <a:effectLst/>
                        </a:rPr>
                        <a:t>B</a:t>
                      </a:r>
                      <a:endParaRPr lang="en-SG" sz="11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80291">
                <a:tc rowSpan="2">
                  <a:txBody>
                    <a:bodyPr/>
                    <a:lstStyle/>
                    <a:p>
                      <a:pPr marL="71755" marR="71755" algn="l">
                        <a:lnSpc>
                          <a:spcPct val="115000"/>
                        </a:lnSpc>
                        <a:spcAft>
                          <a:spcPts val="1000"/>
                        </a:spcAft>
                      </a:pPr>
                      <a:r>
                        <a:rPr lang="en-US" sz="1100" dirty="0">
                          <a:effectLst/>
                        </a:rPr>
                        <a:t>Actual Class</a:t>
                      </a: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vert="vert27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just">
                        <a:lnSpc>
                          <a:spcPct val="115000"/>
                        </a:lnSpc>
                        <a:spcAft>
                          <a:spcPts val="1000"/>
                        </a:spcAft>
                      </a:pPr>
                      <a:r>
                        <a:rPr lang="en-US" sz="1100">
                          <a:effectLst/>
                        </a:rPr>
                        <a:t>A</a:t>
                      </a:r>
                      <a:endParaRPr lang="en-SG" sz="11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lnSpc>
                          <a:spcPct val="115000"/>
                        </a:lnSpc>
                        <a:spcAft>
                          <a:spcPts val="1000"/>
                        </a:spcAft>
                      </a:pPr>
                      <a:r>
                        <a:rPr lang="en-US" sz="1100">
                          <a:effectLst/>
                        </a:rPr>
                        <a:t>True Positive (TP)</a:t>
                      </a:r>
                      <a:endParaRPr lang="en-SG"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lnSpc>
                          <a:spcPct val="115000"/>
                        </a:lnSpc>
                        <a:spcAft>
                          <a:spcPts val="1000"/>
                        </a:spcAft>
                      </a:pPr>
                      <a:r>
                        <a:rPr lang="en-US" sz="1100" dirty="0">
                          <a:effectLst/>
                        </a:rPr>
                        <a:t>False Negative (FN)</a:t>
                      </a: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80291">
                <a:tc vMerge="1">
                  <a:txBody>
                    <a:bodyPr/>
                    <a:lstStyle/>
                    <a:p>
                      <a:endParaRPr lang="en-SG"/>
                    </a:p>
                  </a:txBody>
                  <a:tcPr/>
                </a:tc>
                <a:tc>
                  <a:txBody>
                    <a:bodyPr/>
                    <a:lstStyle/>
                    <a:p>
                      <a:pPr algn="just">
                        <a:lnSpc>
                          <a:spcPct val="115000"/>
                        </a:lnSpc>
                        <a:spcAft>
                          <a:spcPts val="1000"/>
                        </a:spcAft>
                      </a:pPr>
                      <a:r>
                        <a:rPr lang="en-US" sz="1100" dirty="0">
                          <a:effectLst/>
                        </a:rPr>
                        <a:t>B</a:t>
                      </a:r>
                      <a:endParaRPr lang="en-SG" sz="11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lnSpc>
                          <a:spcPct val="115000"/>
                        </a:lnSpc>
                        <a:spcAft>
                          <a:spcPts val="1000"/>
                        </a:spcAft>
                      </a:pPr>
                      <a:r>
                        <a:rPr lang="en-US" sz="1100" dirty="0">
                          <a:effectLst/>
                        </a:rPr>
                        <a:t>False Positive (FP)</a:t>
                      </a: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lnSpc>
                          <a:spcPct val="115000"/>
                        </a:lnSpc>
                        <a:spcAft>
                          <a:spcPts val="1000"/>
                        </a:spcAft>
                      </a:pPr>
                      <a:r>
                        <a:rPr lang="en-US" sz="1100" dirty="0">
                          <a:effectLst/>
                        </a:rPr>
                        <a:t>True Negative (TN)</a:t>
                      </a: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7" name="Content Placeholder 1"/>
          <p:cNvSpPr txBox="1">
            <a:spLocks/>
          </p:cNvSpPr>
          <p:nvPr/>
        </p:nvSpPr>
        <p:spPr>
          <a:xfrm>
            <a:off x="4622800" y="1949824"/>
            <a:ext cx="3843337" cy="4007224"/>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endParaRPr lang="en-US" dirty="0" smtClean="0"/>
          </a:p>
          <a:p>
            <a:endParaRPr lang="en-US" dirty="0" smtClean="0"/>
          </a:p>
          <a:p>
            <a:endParaRPr lang="en-US" dirty="0" smtClean="0"/>
          </a:p>
        </p:txBody>
      </p:sp>
      <p:pic>
        <p:nvPicPr>
          <p:cNvPr id="14" name="Picture 13"/>
          <p:cNvPicPr>
            <a:picLocks noChangeAspect="1"/>
          </p:cNvPicPr>
          <p:nvPr/>
        </p:nvPicPr>
        <p:blipFill rotWithShape="1">
          <a:blip r:embed="rId2"/>
          <a:srcRect l="21442" r="21614" b="34461"/>
          <a:stretch/>
        </p:blipFill>
        <p:spPr>
          <a:xfrm>
            <a:off x="1393060" y="3044291"/>
            <a:ext cx="6006807" cy="1066098"/>
          </a:xfrm>
          <a:prstGeom prst="rect">
            <a:avLst/>
          </a:prstGeom>
        </p:spPr>
      </p:pic>
      <p:pic>
        <p:nvPicPr>
          <p:cNvPr id="17" name="Picture 16"/>
          <p:cNvPicPr>
            <a:picLocks noChangeAspect="1"/>
          </p:cNvPicPr>
          <p:nvPr/>
        </p:nvPicPr>
        <p:blipFill rotWithShape="1">
          <a:blip r:embed="rId3"/>
          <a:srcRect l="34038" t="-1" r="33423" b="-8550"/>
          <a:stretch/>
        </p:blipFill>
        <p:spPr>
          <a:xfrm>
            <a:off x="2469566" y="4966462"/>
            <a:ext cx="2469564" cy="1597654"/>
          </a:xfrm>
          <a:prstGeom prst="rect">
            <a:avLst/>
          </a:prstGeom>
        </p:spPr>
      </p:pic>
      <p:sp>
        <p:nvSpPr>
          <p:cNvPr id="18" name="Rectangle 17"/>
          <p:cNvSpPr/>
          <p:nvPr/>
        </p:nvSpPr>
        <p:spPr>
          <a:xfrm>
            <a:off x="1252422" y="2875509"/>
            <a:ext cx="6147445" cy="123488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ooter Placeholder 18"/>
          <p:cNvSpPr>
            <a:spLocks noGrp="1"/>
          </p:cNvSpPr>
          <p:nvPr>
            <p:ph type="ftr" sz="quarter" idx="11"/>
          </p:nvPr>
        </p:nvSpPr>
        <p:spPr/>
        <p:txBody>
          <a:bodyPr/>
          <a:lstStyle/>
          <a:p>
            <a:endParaRPr lang="en-US"/>
          </a:p>
        </p:txBody>
      </p:sp>
      <p:sp>
        <p:nvSpPr>
          <p:cNvPr id="20" name="Slide Number Placeholder 19"/>
          <p:cNvSpPr>
            <a:spLocks noGrp="1"/>
          </p:cNvSpPr>
          <p:nvPr>
            <p:ph type="sldNum" sz="quarter" idx="12"/>
          </p:nvPr>
        </p:nvSpPr>
        <p:spPr/>
        <p:txBody>
          <a:bodyPr/>
          <a:lstStyle/>
          <a:p>
            <a:fld id="{75ADFACB-0326-5240-A7A4-8C335D90B51D}" type="slidenum">
              <a:rPr lang="en-US" smtClean="0"/>
              <a:t>21</a:t>
            </a:fld>
            <a:endParaRPr lang="en-US"/>
          </a:p>
        </p:txBody>
      </p:sp>
    </p:spTree>
    <p:extLst>
      <p:ext uri="{BB962C8B-B14F-4D97-AF65-F5344CB8AC3E}">
        <p14:creationId xmlns:p14="http://schemas.microsoft.com/office/powerpoint/2010/main" val="2238933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2251157347"/>
              </p:ext>
            </p:extLst>
          </p:nvPr>
        </p:nvGraphicFramePr>
        <p:xfrm>
          <a:off x="779463" y="1949450"/>
          <a:ext cx="7583487" cy="400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smtClean="0"/>
              <a:t>Revisit: Project Objectives</a:t>
            </a:r>
            <a:endParaRPr lang="en-US" dirty="0"/>
          </a:p>
        </p:txBody>
      </p:sp>
      <p:sp>
        <p:nvSpPr>
          <p:cNvPr id="7" name="Oval 6"/>
          <p:cNvSpPr/>
          <p:nvPr/>
        </p:nvSpPr>
        <p:spPr>
          <a:xfrm>
            <a:off x="586793" y="5322929"/>
            <a:ext cx="548183" cy="567419"/>
          </a:xfrm>
          <a:prstGeom prst="ellipse">
            <a:avLst/>
          </a:prstGeom>
          <a:solidFill>
            <a:schemeClr val="bg1">
              <a:lumMod val="50000"/>
            </a:schemeClr>
          </a:solidFill>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8" name="Oval 7"/>
          <p:cNvSpPr/>
          <p:nvPr/>
        </p:nvSpPr>
        <p:spPr>
          <a:xfrm>
            <a:off x="3265870" y="5322929"/>
            <a:ext cx="548183" cy="567419"/>
          </a:xfrm>
          <a:prstGeom prst="ellipse">
            <a:avLst/>
          </a:prstGeom>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9" name="Oval 8"/>
          <p:cNvSpPr/>
          <p:nvPr/>
        </p:nvSpPr>
        <p:spPr>
          <a:xfrm>
            <a:off x="5968197" y="5322929"/>
            <a:ext cx="548183" cy="567419"/>
          </a:xfrm>
          <a:prstGeom prst="ellipse">
            <a:avLst/>
          </a:prstGeom>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10" name="TextBox 9"/>
          <p:cNvSpPr txBox="1"/>
          <p:nvPr/>
        </p:nvSpPr>
        <p:spPr>
          <a:xfrm>
            <a:off x="702604" y="5322929"/>
            <a:ext cx="472908" cy="461665"/>
          </a:xfrm>
          <a:prstGeom prst="rect">
            <a:avLst/>
          </a:prstGeom>
          <a:noFill/>
        </p:spPr>
        <p:txBody>
          <a:bodyPr wrap="square" rtlCol="0">
            <a:spAutoFit/>
          </a:bodyPr>
          <a:lstStyle/>
          <a:p>
            <a:r>
              <a:rPr lang="en-US" sz="2400" b="1" dirty="0" smtClean="0">
                <a:solidFill>
                  <a:srgbClr val="FFFFFF"/>
                </a:solidFill>
              </a:rPr>
              <a:t>1</a:t>
            </a:r>
            <a:endParaRPr lang="en-US" sz="2400" b="1" dirty="0">
              <a:solidFill>
                <a:srgbClr val="FFFFFF"/>
              </a:solidFill>
            </a:endParaRPr>
          </a:p>
        </p:txBody>
      </p:sp>
      <p:sp>
        <p:nvSpPr>
          <p:cNvPr id="11" name="TextBox 10"/>
          <p:cNvSpPr txBox="1"/>
          <p:nvPr/>
        </p:nvSpPr>
        <p:spPr>
          <a:xfrm>
            <a:off x="3368170" y="5322929"/>
            <a:ext cx="472908" cy="461665"/>
          </a:xfrm>
          <a:prstGeom prst="rect">
            <a:avLst/>
          </a:prstGeom>
          <a:noFill/>
        </p:spPr>
        <p:txBody>
          <a:bodyPr wrap="square" rtlCol="0">
            <a:spAutoFit/>
          </a:bodyPr>
          <a:lstStyle/>
          <a:p>
            <a:r>
              <a:rPr lang="en-US" sz="2400" b="1" dirty="0">
                <a:solidFill>
                  <a:srgbClr val="FFFFFF"/>
                </a:solidFill>
              </a:rPr>
              <a:t>2</a:t>
            </a:r>
          </a:p>
        </p:txBody>
      </p:sp>
      <p:sp>
        <p:nvSpPr>
          <p:cNvPr id="12" name="TextBox 11"/>
          <p:cNvSpPr txBox="1"/>
          <p:nvPr/>
        </p:nvSpPr>
        <p:spPr>
          <a:xfrm>
            <a:off x="6089805" y="5295909"/>
            <a:ext cx="472908" cy="461665"/>
          </a:xfrm>
          <a:prstGeom prst="rect">
            <a:avLst/>
          </a:prstGeom>
          <a:noFill/>
        </p:spPr>
        <p:txBody>
          <a:bodyPr wrap="square" rtlCol="0">
            <a:spAutoFit/>
          </a:bodyPr>
          <a:lstStyle/>
          <a:p>
            <a:r>
              <a:rPr lang="en-US" sz="2400" b="1" dirty="0" smtClean="0">
                <a:solidFill>
                  <a:srgbClr val="FFFFFF"/>
                </a:solidFill>
              </a:rPr>
              <a:t>3</a:t>
            </a:r>
            <a:endParaRPr lang="en-US" sz="2400" b="1" dirty="0">
              <a:solidFill>
                <a:srgbClr val="FFFFFF"/>
              </a:solidFill>
            </a:endParaRPr>
          </a:p>
        </p:txBody>
      </p:sp>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22</a:t>
            </a:fld>
            <a:endParaRPr lang="en-US"/>
          </a:p>
        </p:txBody>
      </p:sp>
    </p:spTree>
    <p:extLst>
      <p:ext uri="{BB962C8B-B14F-4D97-AF65-F5344CB8AC3E}">
        <p14:creationId xmlns:p14="http://schemas.microsoft.com/office/powerpoint/2010/main" val="19436801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The Diversified Age Group Dataset</a:t>
            </a:r>
            <a:endParaRPr lang="en-US" dirty="0"/>
          </a:p>
        </p:txBody>
      </p:sp>
      <p:sp>
        <p:nvSpPr>
          <p:cNvPr id="4" name="Text Placeholder 3"/>
          <p:cNvSpPr>
            <a:spLocks noGrp="1"/>
          </p:cNvSpPr>
          <p:nvPr>
            <p:ph type="body" idx="1"/>
          </p:nvPr>
        </p:nvSpPr>
        <p:spPr/>
        <p:txBody>
          <a:bodyPr/>
          <a:lstStyle/>
          <a:p>
            <a:r>
              <a:rPr lang="en-US" dirty="0" smtClean="0"/>
              <a:t>Data Collection Set up and procedure</a:t>
            </a:r>
            <a:endParaRPr lang="en-US" dirty="0"/>
          </a:p>
        </p:txBody>
      </p:sp>
    </p:spTree>
    <p:extLst>
      <p:ext uri="{BB962C8B-B14F-4D97-AF65-F5344CB8AC3E}">
        <p14:creationId xmlns:p14="http://schemas.microsoft.com/office/powerpoint/2010/main" val="21340176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txBox="1">
            <a:spLocks/>
          </p:cNvSpPr>
          <p:nvPr/>
        </p:nvSpPr>
        <p:spPr>
          <a:xfrm>
            <a:off x="4546600" y="2023201"/>
            <a:ext cx="3859451" cy="457531"/>
          </a:xfrm>
          <a:prstGeom prst="rect">
            <a:avLst/>
          </a:prstGeom>
        </p:spPr>
        <p:txBody>
          <a:bodyPr vert="horz" lIns="91440" tIns="45720" rIns="91440" bIns="45720" rtlCol="0">
            <a:normAutofit fontScale="92500"/>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b="1" dirty="0" smtClean="0"/>
              <a:t>Activity hours collected: 8hrs </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p:txBody>
      </p:sp>
      <p:sp>
        <p:nvSpPr>
          <p:cNvPr id="13" name="Content Placeholder 1"/>
          <p:cNvSpPr>
            <a:spLocks noGrp="1"/>
          </p:cNvSpPr>
          <p:nvPr>
            <p:ph idx="1"/>
          </p:nvPr>
        </p:nvSpPr>
        <p:spPr>
          <a:xfrm>
            <a:off x="534749" y="2023202"/>
            <a:ext cx="3859451" cy="457531"/>
          </a:xfrm>
        </p:spPr>
        <p:txBody>
          <a:bodyPr>
            <a:normAutofit/>
          </a:bodyPr>
          <a:lstStyle/>
          <a:p>
            <a:r>
              <a:rPr lang="en-US" b="1" dirty="0" smtClean="0"/>
              <a:t>User Profiles:</a:t>
            </a:r>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smtClean="0"/>
          </a:p>
        </p:txBody>
      </p:sp>
      <p:sp>
        <p:nvSpPr>
          <p:cNvPr id="3" name="Title 2"/>
          <p:cNvSpPr>
            <a:spLocks noGrp="1"/>
          </p:cNvSpPr>
          <p:nvPr>
            <p:ph type="title"/>
          </p:nvPr>
        </p:nvSpPr>
        <p:spPr/>
        <p:txBody>
          <a:bodyPr/>
          <a:lstStyle/>
          <a:p>
            <a:r>
              <a:rPr lang="en-SG" dirty="0" smtClean="0"/>
              <a:t>Dataset Overview</a:t>
            </a:r>
            <a:endParaRPr lang="en-SG" dirty="0"/>
          </a:p>
        </p:txBody>
      </p:sp>
      <p:graphicFrame>
        <p:nvGraphicFramePr>
          <p:cNvPr id="11" name="Table 10"/>
          <p:cNvGraphicFramePr>
            <a:graphicFrameLocks noGrp="1"/>
          </p:cNvGraphicFramePr>
          <p:nvPr>
            <p:extLst>
              <p:ext uri="{D42A27DB-BD31-4B8C-83A1-F6EECF244321}">
                <p14:modId xmlns:p14="http://schemas.microsoft.com/office/powerpoint/2010/main" val="3940890582"/>
              </p:ext>
            </p:extLst>
          </p:nvPr>
        </p:nvGraphicFramePr>
        <p:xfrm>
          <a:off x="946623" y="2666914"/>
          <a:ext cx="2710976" cy="2880360"/>
        </p:xfrm>
        <a:graphic>
          <a:graphicData uri="http://schemas.openxmlformats.org/drawingml/2006/table">
            <a:tbl>
              <a:tblPr firstRow="1" firstCol="1" bandRow="1"/>
              <a:tblGrid>
                <a:gridCol w="323466"/>
                <a:gridCol w="1540843"/>
                <a:gridCol w="846667"/>
              </a:tblGrid>
              <a:tr h="180340">
                <a:tc>
                  <a:txBody>
                    <a:bodyPr/>
                    <a:lstStyle/>
                    <a:p>
                      <a:pPr algn="l"/>
                      <a:endParaRPr lang="en-SG" sz="1600" dirty="0">
                        <a:effectLst/>
                        <a:latin typeface="Cambria" panose="020405030504060302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l"/>
                      <a:r>
                        <a:rPr lang="en-US" sz="1400" dirty="0" smtClean="0">
                          <a:solidFill>
                            <a:srgbClr val="FFFFFF"/>
                          </a:solidFill>
                          <a:effectLst/>
                          <a:latin typeface="Cambria" panose="02040503050406030204" pitchFamily="18" charset="0"/>
                        </a:rPr>
                        <a:t>User </a:t>
                      </a:r>
                      <a:r>
                        <a:rPr lang="en-US" sz="1400" dirty="0">
                          <a:solidFill>
                            <a:srgbClr val="FFFFFF"/>
                          </a:solidFill>
                          <a:effectLst/>
                          <a:latin typeface="Cambria" panose="02040503050406030204" pitchFamily="18" charset="0"/>
                        </a:rPr>
                        <a:t>Gender</a:t>
                      </a:r>
                      <a:r>
                        <a:rPr lang="en-SG" sz="1400" dirty="0">
                          <a:effectLst/>
                          <a:latin typeface="Cambria" panose="020405030504060302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a:lnSpc>
                          <a:spcPct val="150000"/>
                        </a:lnSpc>
                        <a:spcAft>
                          <a:spcPts val="1000"/>
                        </a:spcAft>
                      </a:pPr>
                      <a:r>
                        <a:rPr lang="en-US" sz="1400" dirty="0">
                          <a:solidFill>
                            <a:srgbClr val="FFFFFF"/>
                          </a:solidFill>
                          <a:effectLst/>
                          <a:latin typeface="Cambria" panose="02040503050406030204" pitchFamily="18" charset="0"/>
                          <a:ea typeface="MS Mincho" panose="02020609040205080304" pitchFamily="49" charset="-128"/>
                          <a:cs typeface="Times New Roman" panose="02020603050405020304" pitchFamily="18" charset="0"/>
                        </a:rPr>
                        <a:t>User Age</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r>
              <a:tr h="180340">
                <a:tc rowSpan="4">
                  <a:txBody>
                    <a:bodyPr/>
                    <a:lstStyle/>
                    <a:p>
                      <a:pPr algn="ctr">
                        <a:lnSpc>
                          <a:spcPct val="150000"/>
                        </a:lnSpc>
                        <a:spcAft>
                          <a:spcPts val="1000"/>
                        </a:spcAft>
                      </a:pPr>
                      <a:r>
                        <a:rPr lang="en-SG" sz="1400" b="1" dirty="0" smtClean="0">
                          <a:effectLst/>
                          <a:latin typeface="Cambria" panose="02040503050406030204" pitchFamily="18" charset="0"/>
                          <a:ea typeface="MS Mincho" panose="02020609040205080304" pitchFamily="49" charset="-128"/>
                          <a:cs typeface="Times New Roman" panose="02020603050405020304" pitchFamily="18" charset="0"/>
                        </a:rPr>
                        <a:t>YOUTH</a:t>
                      </a:r>
                      <a:endParaRPr lang="en-SG"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Female</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lnSpc>
                          <a:spcPct val="150000"/>
                        </a:lnSpc>
                        <a:spcAft>
                          <a:spcPts val="1000"/>
                        </a:spcAft>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18</a:t>
                      </a:r>
                      <a:endParaRPr lang="en-SG"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180340">
                <a:tc vMerge="1">
                  <a:txBody>
                    <a:bodyPr/>
                    <a:lstStyle/>
                    <a:p>
                      <a:pPr algn="just">
                        <a:lnSpc>
                          <a:spcPct val="150000"/>
                        </a:lnSpc>
                        <a:spcAft>
                          <a:spcPts val="1000"/>
                        </a:spcAft>
                      </a:pPr>
                      <a:endParaRPr lang="en-SG"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Female</a:t>
                      </a:r>
                      <a:endParaRPr lang="en-SG"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lnSpc>
                          <a:spcPct val="150000"/>
                        </a:lnSpc>
                        <a:spcAft>
                          <a:spcPts val="100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20</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180340">
                <a:tc vMerge="1">
                  <a:txBody>
                    <a:bodyPr/>
                    <a:lstStyle/>
                    <a:p>
                      <a:pPr algn="just">
                        <a:lnSpc>
                          <a:spcPct val="150000"/>
                        </a:lnSpc>
                        <a:spcAft>
                          <a:spcPts val="1000"/>
                        </a:spcAft>
                      </a:pPr>
                      <a:endParaRPr lang="en-SG" sz="11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Female</a:t>
                      </a:r>
                      <a:endParaRPr lang="en-SG"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lnSpc>
                          <a:spcPct val="150000"/>
                        </a:lnSpc>
                        <a:spcAft>
                          <a:spcPts val="100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22</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180340">
                <a:tc vMerge="1">
                  <a:txBody>
                    <a:bodyPr/>
                    <a:lstStyle/>
                    <a:p>
                      <a:pPr algn="just">
                        <a:lnSpc>
                          <a:spcPct val="150000"/>
                        </a:lnSpc>
                        <a:spcAft>
                          <a:spcPts val="1000"/>
                        </a:spcAft>
                      </a:pP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Male</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50000"/>
                        </a:lnSpc>
                        <a:spcAft>
                          <a:spcPts val="100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30</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180340">
                <a:tc rowSpan="4">
                  <a:txBody>
                    <a:bodyPr/>
                    <a:lstStyle/>
                    <a:p>
                      <a:pPr algn="ctr">
                        <a:lnSpc>
                          <a:spcPct val="150000"/>
                        </a:lnSpc>
                        <a:spcAft>
                          <a:spcPts val="1000"/>
                        </a:spcAft>
                      </a:pPr>
                      <a:r>
                        <a:rPr lang="en-SG" sz="1400" b="1" dirty="0" smtClean="0">
                          <a:effectLst/>
                          <a:latin typeface="Cambria" panose="02040503050406030204" pitchFamily="18" charset="0"/>
                          <a:ea typeface="MS Mincho" panose="02020609040205080304" pitchFamily="49" charset="-128"/>
                          <a:cs typeface="Times New Roman" panose="02020603050405020304" pitchFamily="18" charset="0"/>
                        </a:rPr>
                        <a:t>ELDERLY</a:t>
                      </a:r>
                      <a:endParaRPr lang="en-SG"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vert="vert27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Male</a:t>
                      </a:r>
                      <a:endParaRPr lang="en-SG"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50000"/>
                        </a:lnSpc>
                        <a:spcAft>
                          <a:spcPts val="100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67</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20000"/>
                        <a:lumOff val="80000"/>
                      </a:schemeClr>
                    </a:solidFill>
                  </a:tcPr>
                </a:tc>
              </a:tr>
              <a:tr h="180340">
                <a:tc vMerge="1">
                  <a:txBody>
                    <a:bodyPr/>
                    <a:lstStyle/>
                    <a:p>
                      <a:pPr algn="ctr">
                        <a:lnSpc>
                          <a:spcPct val="150000"/>
                        </a:lnSpc>
                        <a:spcAft>
                          <a:spcPts val="1000"/>
                        </a:spcAft>
                      </a:pP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Female</a:t>
                      </a:r>
                      <a:endParaRPr lang="en-SG"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BDFB"/>
                    </a:solidFill>
                  </a:tcPr>
                </a:tc>
                <a:tc>
                  <a:txBody>
                    <a:bodyPr/>
                    <a:lstStyle/>
                    <a:p>
                      <a:pPr algn="ctr">
                        <a:lnSpc>
                          <a:spcPct val="150000"/>
                        </a:lnSpc>
                        <a:spcAft>
                          <a:spcPts val="100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65</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BDFB"/>
                    </a:solidFill>
                  </a:tcPr>
                </a:tc>
              </a:tr>
              <a:tr h="0">
                <a:tc vMerge="1">
                  <a:txBody>
                    <a:bodyPr/>
                    <a:lstStyle/>
                    <a:p>
                      <a:pPr algn="ctr">
                        <a:lnSpc>
                          <a:spcPct val="150000"/>
                        </a:lnSpc>
                        <a:spcAft>
                          <a:spcPts val="1000"/>
                        </a:spcAft>
                      </a:pP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Male</a:t>
                      </a:r>
                      <a:endParaRPr lang="en-SG"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AFF"/>
                    </a:solidFill>
                  </a:tcPr>
                </a:tc>
                <a:tc>
                  <a:txBody>
                    <a:bodyPr/>
                    <a:lstStyle/>
                    <a:p>
                      <a:pPr algn="ctr">
                        <a:lnSpc>
                          <a:spcPct val="150000"/>
                        </a:lnSpc>
                        <a:spcAft>
                          <a:spcPts val="100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70</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EAFF"/>
                    </a:solidFill>
                  </a:tcPr>
                </a:tc>
              </a:tr>
              <a:tr h="223884">
                <a:tc vMerge="1">
                  <a:txBody>
                    <a:bodyPr/>
                    <a:lstStyle/>
                    <a:p>
                      <a:pPr algn="ctr">
                        <a:lnSpc>
                          <a:spcPct val="150000"/>
                        </a:lnSpc>
                        <a:spcAft>
                          <a:spcPts val="1000"/>
                        </a:spcAft>
                      </a:pPr>
                      <a:endParaRPr lang="en-SG" sz="1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ct val="150000"/>
                        </a:lnSpc>
                        <a:spcAft>
                          <a:spcPts val="100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Female</a:t>
                      </a:r>
                      <a:endParaRPr lang="en-SG"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0BDFB"/>
                    </a:solidFill>
                  </a:tcPr>
                </a:tc>
                <a:tc>
                  <a:txBody>
                    <a:bodyPr/>
                    <a:lstStyle/>
                    <a:p>
                      <a:pPr algn="ctr">
                        <a:lnSpc>
                          <a:spcPct val="150000"/>
                        </a:lnSpc>
                        <a:spcAft>
                          <a:spcPts val="1000"/>
                        </a:spcAft>
                      </a:pPr>
                      <a:r>
                        <a:rPr lang="en-US" sz="1400" b="1" dirty="0">
                          <a:effectLst/>
                          <a:latin typeface="Cambria" panose="02040503050406030204" pitchFamily="18" charset="0"/>
                          <a:ea typeface="MS Mincho" panose="02020609040205080304" pitchFamily="49" charset="-128"/>
                          <a:cs typeface="Times New Roman" panose="02020603050405020304" pitchFamily="18" charset="0"/>
                        </a:rPr>
                        <a:t>80</a:t>
                      </a:r>
                      <a:endParaRPr lang="en-SG"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0BDFB"/>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72546076"/>
              </p:ext>
            </p:extLst>
          </p:nvPr>
        </p:nvGraphicFramePr>
        <p:xfrm>
          <a:off x="4655943" y="2666914"/>
          <a:ext cx="3838769" cy="2070000"/>
        </p:xfrm>
        <a:graphic>
          <a:graphicData uri="http://schemas.openxmlformats.org/drawingml/2006/table">
            <a:tbl>
              <a:tblPr firstRow="1" firstCol="1" bandRow="1"/>
              <a:tblGrid>
                <a:gridCol w="1240369"/>
                <a:gridCol w="1288139"/>
                <a:gridCol w="1310261"/>
              </a:tblGrid>
              <a:tr h="288960">
                <a:tc rowSpan="2">
                  <a:txBody>
                    <a:bodyPr/>
                    <a:lstStyle/>
                    <a:p>
                      <a:pPr algn="ctr">
                        <a:lnSpc>
                          <a:spcPct val="115000"/>
                        </a:lnSpc>
                        <a:spcAft>
                          <a:spcPts val="1000"/>
                        </a:spcAft>
                      </a:pPr>
                      <a:r>
                        <a:rPr lang="en-US" sz="1400" b="1" dirty="0">
                          <a:solidFill>
                            <a:srgbClr val="FFFFFF"/>
                          </a:solidFill>
                          <a:effectLst/>
                          <a:latin typeface="+mn-lt"/>
                          <a:ea typeface="MS Mincho" panose="02020609040205080304" pitchFamily="49" charset="-128"/>
                          <a:cs typeface="Times New Roman" panose="02020603050405020304" pitchFamily="18" charset="0"/>
                        </a:rPr>
                        <a:t>Human Activity</a:t>
                      </a:r>
                      <a:endParaRPr lang="en-SG" sz="1400" b="1"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gridSpan="2">
                  <a:txBody>
                    <a:bodyPr/>
                    <a:lstStyle/>
                    <a:p>
                      <a:pPr algn="ctr"/>
                      <a:r>
                        <a:rPr lang="en-US" sz="1600" dirty="0" smtClean="0">
                          <a:solidFill>
                            <a:srgbClr val="FFFFFF"/>
                          </a:solidFill>
                          <a:effectLst/>
                          <a:latin typeface="+mj-lt"/>
                        </a:rPr>
                        <a:t>Duration</a:t>
                      </a:r>
                      <a:r>
                        <a:rPr lang="en-US" sz="1600" baseline="0" dirty="0" smtClean="0">
                          <a:solidFill>
                            <a:srgbClr val="FFFFFF"/>
                          </a:solidFill>
                          <a:effectLst/>
                          <a:latin typeface="+mj-lt"/>
                        </a:rPr>
                        <a:t> c</a:t>
                      </a:r>
                      <a:r>
                        <a:rPr lang="en-US" sz="1600" dirty="0" smtClean="0">
                          <a:solidFill>
                            <a:srgbClr val="FFFFFF"/>
                          </a:solidFill>
                          <a:effectLst/>
                          <a:latin typeface="+mj-lt"/>
                        </a:rPr>
                        <a:t>ollected</a:t>
                      </a:r>
                      <a:r>
                        <a:rPr lang="en-SG" sz="1600" dirty="0" smtClean="0">
                          <a:effectLst/>
                          <a:latin typeface="+mj-lt"/>
                        </a:rPr>
                        <a:t> </a:t>
                      </a:r>
                      <a:endParaRPr lang="en-SG" sz="1600" dirty="0">
                        <a:effectLst/>
                        <a:latin typeface="+mj-lt"/>
                      </a:endParaRPr>
                    </a:p>
                  </a:txBody>
                  <a:tcPr marL="73604" marR="736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hMerge="1">
                  <a:txBody>
                    <a:bodyPr/>
                    <a:lstStyle/>
                    <a:p>
                      <a:endParaRPr lang="en-SG"/>
                    </a:p>
                  </a:txBody>
                  <a:tcPr/>
                </a:tc>
              </a:tr>
              <a:tr h="292572">
                <a:tc vMerge="1">
                  <a:txBody>
                    <a:bodyPr/>
                    <a:lstStyle/>
                    <a:p>
                      <a:endParaRPr lang="en-SG"/>
                    </a:p>
                  </a:txBody>
                  <a:tcPr/>
                </a:tc>
                <a:tc>
                  <a:txBody>
                    <a:bodyPr/>
                    <a:lstStyle/>
                    <a:p>
                      <a:pPr algn="ctr">
                        <a:lnSpc>
                          <a:spcPct val="115000"/>
                        </a:lnSpc>
                        <a:spcAft>
                          <a:spcPts val="1000"/>
                        </a:spcAft>
                      </a:pPr>
                      <a:r>
                        <a:rPr lang="en-US" sz="1400" b="1">
                          <a:effectLst/>
                          <a:latin typeface="+mn-lt"/>
                          <a:ea typeface="MS Mincho" panose="02020609040205080304" pitchFamily="49" charset="-128"/>
                          <a:cs typeface="Times New Roman" panose="02020603050405020304" pitchFamily="18" charset="0"/>
                        </a:rPr>
                        <a:t>Youth Group</a:t>
                      </a:r>
                      <a:endParaRPr lang="en-SG" sz="140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b="1">
                          <a:effectLst/>
                          <a:latin typeface="+mn-lt"/>
                          <a:ea typeface="MS Mincho" panose="02020609040205080304" pitchFamily="49" charset="-128"/>
                          <a:cs typeface="Times New Roman" panose="02020603050405020304" pitchFamily="18" charset="0"/>
                        </a:rPr>
                        <a:t>Elderly Group</a:t>
                      </a:r>
                      <a:endParaRPr lang="en-SG" sz="140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769">
                <a:tc>
                  <a:txBody>
                    <a:bodyPr/>
                    <a:lstStyle/>
                    <a:p>
                      <a:pPr algn="l">
                        <a:lnSpc>
                          <a:spcPct val="115000"/>
                        </a:lnSpc>
                        <a:spcAft>
                          <a:spcPts val="1000"/>
                        </a:spcAft>
                      </a:pPr>
                      <a:r>
                        <a:rPr lang="en-US" sz="1400" b="1" dirty="0" smtClean="0">
                          <a:effectLst/>
                          <a:latin typeface="+mn-lt"/>
                          <a:ea typeface="MS Mincho" panose="02020609040205080304" pitchFamily="49" charset="-128"/>
                          <a:cs typeface="Times New Roman" panose="02020603050405020304" pitchFamily="18" charset="0"/>
                        </a:rPr>
                        <a:t>Lying</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70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35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769">
                <a:tc>
                  <a:txBody>
                    <a:bodyPr/>
                    <a:lstStyle/>
                    <a:p>
                      <a:pPr algn="l">
                        <a:lnSpc>
                          <a:spcPct val="115000"/>
                        </a:lnSpc>
                        <a:spcAft>
                          <a:spcPts val="1000"/>
                        </a:spcAft>
                      </a:pPr>
                      <a:r>
                        <a:rPr lang="en-US" sz="1400" b="1">
                          <a:effectLst/>
                          <a:latin typeface="+mn-lt"/>
                          <a:ea typeface="MS Mincho" panose="02020609040205080304" pitchFamily="49" charset="-128"/>
                          <a:cs typeface="Times New Roman" panose="02020603050405020304" pitchFamily="18" charset="0"/>
                        </a:rPr>
                        <a:t>Sitting</a:t>
                      </a:r>
                      <a:endParaRPr lang="en-SG" sz="140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70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35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769">
                <a:tc>
                  <a:txBody>
                    <a:bodyPr/>
                    <a:lstStyle/>
                    <a:p>
                      <a:pPr algn="l">
                        <a:lnSpc>
                          <a:spcPct val="115000"/>
                        </a:lnSpc>
                        <a:spcAft>
                          <a:spcPts val="1000"/>
                        </a:spcAft>
                      </a:pPr>
                      <a:r>
                        <a:rPr lang="en-US" sz="1400" b="1">
                          <a:effectLst/>
                          <a:latin typeface="+mn-lt"/>
                          <a:ea typeface="MS Mincho" panose="02020609040205080304" pitchFamily="49" charset="-128"/>
                          <a:cs typeface="Times New Roman" panose="02020603050405020304" pitchFamily="18" charset="0"/>
                        </a:rPr>
                        <a:t>Standing</a:t>
                      </a:r>
                      <a:endParaRPr lang="en-SG" sz="140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70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35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769">
                <a:tc>
                  <a:txBody>
                    <a:bodyPr/>
                    <a:lstStyle/>
                    <a:p>
                      <a:pPr algn="l">
                        <a:lnSpc>
                          <a:spcPct val="115000"/>
                        </a:lnSpc>
                        <a:spcAft>
                          <a:spcPts val="1000"/>
                        </a:spcAft>
                      </a:pPr>
                      <a:r>
                        <a:rPr lang="en-US" sz="1400" b="1" dirty="0">
                          <a:effectLst/>
                          <a:latin typeface="+mn-lt"/>
                          <a:ea typeface="MS Mincho" panose="02020609040205080304" pitchFamily="49" charset="-128"/>
                          <a:cs typeface="Times New Roman" panose="02020603050405020304" pitchFamily="18" charset="0"/>
                        </a:rPr>
                        <a:t>Walking</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70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35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392">
                <a:tc>
                  <a:txBody>
                    <a:bodyPr/>
                    <a:lstStyle/>
                    <a:p>
                      <a:pPr algn="l"/>
                      <a:r>
                        <a:rPr lang="en-US" sz="1600" b="1" dirty="0" smtClean="0">
                          <a:effectLst/>
                          <a:latin typeface="+mn-lt"/>
                        </a:rPr>
                        <a:t>Running</a:t>
                      </a:r>
                      <a:r>
                        <a:rPr lang="en-SG" sz="1600" dirty="0" smtClean="0">
                          <a:effectLst/>
                          <a:latin typeface="+mn-lt"/>
                        </a:rPr>
                        <a:t> </a:t>
                      </a:r>
                      <a:endParaRPr lang="en-SG" sz="1600" dirty="0">
                        <a:effectLst/>
                        <a:latin typeface="+mn-lt"/>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75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US" sz="1400" dirty="0" smtClean="0">
                          <a:effectLst/>
                          <a:latin typeface="+mn-lt"/>
                          <a:ea typeface="MS Mincho" panose="02020609040205080304" pitchFamily="49" charset="-128"/>
                          <a:cs typeface="Times New Roman" panose="02020603050405020304" pitchFamily="18" charset="0"/>
                        </a:rPr>
                        <a:t>10 </a:t>
                      </a:r>
                      <a:r>
                        <a:rPr lang="en-US" sz="1400" dirty="0" err="1" smtClean="0">
                          <a:effectLst/>
                          <a:latin typeface="+mn-lt"/>
                          <a:ea typeface="MS Mincho" panose="02020609040205080304" pitchFamily="49" charset="-128"/>
                          <a:cs typeface="Times New Roman" panose="02020603050405020304" pitchFamily="18" charset="0"/>
                        </a:rPr>
                        <a:t>mins</a:t>
                      </a:r>
                      <a:endParaRPr lang="en-SG" sz="1400" dirty="0">
                        <a:effectLst/>
                        <a:latin typeface="+mn-lt"/>
                        <a:ea typeface="MS Mincho" panose="02020609040205080304" pitchFamily="49" charset="-128"/>
                        <a:cs typeface="Times New Roman" panose="02020603050405020304" pitchFamily="18" charset="0"/>
                      </a:endParaRPr>
                    </a:p>
                  </a:txBody>
                  <a:tcPr marL="73604" marR="7360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Text Box 2"/>
          <p:cNvSpPr txBox="1">
            <a:spLocks noChangeArrowheads="1"/>
          </p:cNvSpPr>
          <p:nvPr/>
        </p:nvSpPr>
        <p:spPr bwMode="auto">
          <a:xfrm>
            <a:off x="3951288" y="11087100"/>
            <a:ext cx="4543425" cy="1000125"/>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algn="l">
              <a:lnSpc>
                <a:spcPct val="115000"/>
              </a:lnSpc>
              <a:spcAft>
                <a:spcPts val="1000"/>
              </a:spcAft>
            </a:pPr>
            <a:r>
              <a:rPr lang="en-US" sz="900" i="1">
                <a:solidFill>
                  <a:srgbClr val="4A442A"/>
                </a:solidFill>
                <a:effectLst/>
                <a:latin typeface="Cambria" panose="02040503050406030204" pitchFamily="18" charset="0"/>
                <a:ea typeface="MS Mincho" panose="02020609040205080304" pitchFamily="49" charset="-128"/>
                <a:cs typeface="Times New Roman" panose="02020603050405020304" pitchFamily="18" charset="0"/>
              </a:rPr>
              <a:t>Note: Some elderly volunteers were unfit to perform the running motion. Hence, some running motions are not collected.</a:t>
            </a:r>
            <a:endParaRPr lang="en-SG" sz="110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24</a:t>
            </a:fld>
            <a:endParaRPr lang="en-US"/>
          </a:p>
        </p:txBody>
      </p:sp>
    </p:spTree>
    <p:extLst>
      <p:ext uri="{BB962C8B-B14F-4D97-AF65-F5344CB8AC3E}">
        <p14:creationId xmlns:p14="http://schemas.microsoft.com/office/powerpoint/2010/main" val="3099885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SG" dirty="0" smtClean="0"/>
              <a:t>Dataset Overview</a:t>
            </a:r>
            <a:endParaRPr lang="en-SG" dirty="0"/>
          </a:p>
        </p:txBody>
      </p:sp>
      <p:sp>
        <p:nvSpPr>
          <p:cNvPr id="14" name="Content Placeholder 1"/>
          <p:cNvSpPr txBox="1">
            <a:spLocks/>
          </p:cNvSpPr>
          <p:nvPr/>
        </p:nvSpPr>
        <p:spPr>
          <a:xfrm>
            <a:off x="478701" y="1964174"/>
            <a:ext cx="8148024" cy="3784932"/>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2400" b="1" dirty="0" smtClean="0"/>
              <a:t>Experiment Conditions:</a:t>
            </a:r>
          </a:p>
          <a:p>
            <a:pPr lvl="1">
              <a:lnSpc>
                <a:spcPct val="150000"/>
              </a:lnSpc>
              <a:buFont typeface="Arial" panose="020B0604020202020204" pitchFamily="34" charset="0"/>
              <a:buChar char="•"/>
            </a:pPr>
            <a:r>
              <a:rPr lang="en-US" sz="1800" dirty="0" smtClean="0"/>
              <a:t>Varying terrains (e.g. hard cement ground/ soft uneven ground)</a:t>
            </a:r>
          </a:p>
          <a:p>
            <a:pPr lvl="1">
              <a:lnSpc>
                <a:spcPct val="150000"/>
              </a:lnSpc>
              <a:buFont typeface="Arial" panose="020B0604020202020204" pitchFamily="34" charset="0"/>
              <a:buChar char="•"/>
            </a:pPr>
            <a:r>
              <a:rPr lang="en-US" sz="1800" dirty="0" smtClean="0"/>
              <a:t>Varying clothing (e.g. tight fitting/ loose)</a:t>
            </a:r>
          </a:p>
          <a:p>
            <a:pPr lvl="1">
              <a:lnSpc>
                <a:spcPct val="150000"/>
              </a:lnSpc>
              <a:buFont typeface="Arial" panose="020B0604020202020204" pitchFamily="34" charset="0"/>
              <a:buChar char="•"/>
            </a:pPr>
            <a:r>
              <a:rPr lang="en-US" sz="1800" dirty="0" smtClean="0"/>
              <a:t>Varying pocket size</a:t>
            </a:r>
          </a:p>
          <a:p>
            <a:pPr lvl="1">
              <a:lnSpc>
                <a:spcPct val="150000"/>
              </a:lnSpc>
              <a:buFont typeface="Arial" panose="020B0604020202020204" pitchFamily="34" charset="0"/>
              <a:buChar char="•"/>
            </a:pPr>
            <a:r>
              <a:rPr lang="en-US" sz="1800" dirty="0" smtClean="0"/>
              <a:t>Smartphone can be placed in left/ right front trouser pockets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grpSp>
        <p:nvGrpSpPr>
          <p:cNvPr id="6" name="Group 5"/>
          <p:cNvGrpSpPr/>
          <p:nvPr/>
        </p:nvGrpSpPr>
        <p:grpSpPr>
          <a:xfrm>
            <a:off x="3984169" y="4750858"/>
            <a:ext cx="4642556" cy="1532820"/>
            <a:chOff x="3767666" y="4398080"/>
            <a:chExt cx="4642556" cy="1532820"/>
          </a:xfrm>
        </p:grpSpPr>
        <p:pic>
          <p:nvPicPr>
            <p:cNvPr id="4" name="Picture 3"/>
            <p:cNvPicPr>
              <a:picLocks noChangeAspect="1"/>
            </p:cNvPicPr>
            <p:nvPr/>
          </p:nvPicPr>
          <p:blipFill>
            <a:blip r:embed="rId2"/>
            <a:stretch>
              <a:fillRect/>
            </a:stretch>
          </p:blipFill>
          <p:spPr>
            <a:xfrm>
              <a:off x="6152444" y="4398080"/>
              <a:ext cx="2257778" cy="1532820"/>
            </a:xfrm>
            <a:prstGeom prst="rect">
              <a:avLst/>
            </a:prstGeom>
          </p:spPr>
        </p:pic>
        <p:pic>
          <p:nvPicPr>
            <p:cNvPr id="5" name="Picture 4"/>
            <p:cNvPicPr>
              <a:picLocks noChangeAspect="1"/>
            </p:cNvPicPr>
            <p:nvPr/>
          </p:nvPicPr>
          <p:blipFill>
            <a:blip r:embed="rId3"/>
            <a:stretch>
              <a:fillRect/>
            </a:stretch>
          </p:blipFill>
          <p:spPr>
            <a:xfrm>
              <a:off x="3767666" y="4398080"/>
              <a:ext cx="2384777" cy="1532820"/>
            </a:xfrm>
            <a:prstGeom prst="rect">
              <a:avLst/>
            </a:prstGeom>
          </p:spPr>
        </p:pic>
      </p:grpSp>
      <p:sp>
        <p:nvSpPr>
          <p:cNvPr id="2" name="Footer Placeholder 1"/>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ADFACB-0326-5240-A7A4-8C335D90B51D}" type="slidenum">
              <a:rPr lang="en-US" smtClean="0"/>
              <a:t>25</a:t>
            </a:fld>
            <a:endParaRPr lang="en-US"/>
          </a:p>
        </p:txBody>
      </p:sp>
    </p:spTree>
    <p:extLst>
      <p:ext uri="{BB962C8B-B14F-4D97-AF65-F5344CB8AC3E}">
        <p14:creationId xmlns:p14="http://schemas.microsoft.com/office/powerpoint/2010/main" val="24238446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3003343437"/>
              </p:ext>
            </p:extLst>
          </p:nvPr>
        </p:nvGraphicFramePr>
        <p:xfrm>
          <a:off x="779463" y="1949450"/>
          <a:ext cx="7583487" cy="400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smtClean="0"/>
              <a:t>Revisit: Project Objectives</a:t>
            </a:r>
            <a:endParaRPr lang="en-US" dirty="0"/>
          </a:p>
        </p:txBody>
      </p:sp>
      <p:sp>
        <p:nvSpPr>
          <p:cNvPr id="7" name="Oval 6"/>
          <p:cNvSpPr/>
          <p:nvPr/>
        </p:nvSpPr>
        <p:spPr>
          <a:xfrm>
            <a:off x="586793" y="5322929"/>
            <a:ext cx="548183" cy="567419"/>
          </a:xfrm>
          <a:prstGeom prst="ellipse">
            <a:avLst/>
          </a:prstGeom>
          <a:solidFill>
            <a:schemeClr val="bg1">
              <a:lumMod val="50000"/>
            </a:schemeClr>
          </a:solidFill>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8" name="Oval 7"/>
          <p:cNvSpPr/>
          <p:nvPr/>
        </p:nvSpPr>
        <p:spPr>
          <a:xfrm>
            <a:off x="3265870" y="5322929"/>
            <a:ext cx="548183" cy="567419"/>
          </a:xfrm>
          <a:prstGeom prst="ellipse">
            <a:avLst/>
          </a:prstGeom>
          <a:solidFill>
            <a:srgbClr val="7F7F7F"/>
          </a:solidFill>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9" name="Oval 8"/>
          <p:cNvSpPr/>
          <p:nvPr/>
        </p:nvSpPr>
        <p:spPr>
          <a:xfrm>
            <a:off x="5968197" y="5322929"/>
            <a:ext cx="548183" cy="567419"/>
          </a:xfrm>
          <a:prstGeom prst="ellipse">
            <a:avLst/>
          </a:prstGeom>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10" name="TextBox 9"/>
          <p:cNvSpPr txBox="1"/>
          <p:nvPr/>
        </p:nvSpPr>
        <p:spPr>
          <a:xfrm>
            <a:off x="702604" y="5322929"/>
            <a:ext cx="472908" cy="461665"/>
          </a:xfrm>
          <a:prstGeom prst="rect">
            <a:avLst/>
          </a:prstGeom>
          <a:noFill/>
        </p:spPr>
        <p:txBody>
          <a:bodyPr wrap="square" rtlCol="0">
            <a:spAutoFit/>
          </a:bodyPr>
          <a:lstStyle/>
          <a:p>
            <a:r>
              <a:rPr lang="en-US" sz="2400" b="1" dirty="0" smtClean="0">
                <a:solidFill>
                  <a:srgbClr val="FFFFFF"/>
                </a:solidFill>
              </a:rPr>
              <a:t>1</a:t>
            </a:r>
            <a:endParaRPr lang="en-US" sz="2400" b="1" dirty="0">
              <a:solidFill>
                <a:srgbClr val="FFFFFF"/>
              </a:solidFill>
            </a:endParaRPr>
          </a:p>
        </p:txBody>
      </p:sp>
      <p:sp>
        <p:nvSpPr>
          <p:cNvPr id="11" name="TextBox 10"/>
          <p:cNvSpPr txBox="1"/>
          <p:nvPr/>
        </p:nvSpPr>
        <p:spPr>
          <a:xfrm>
            <a:off x="3368170" y="5322929"/>
            <a:ext cx="472908" cy="461665"/>
          </a:xfrm>
          <a:prstGeom prst="rect">
            <a:avLst/>
          </a:prstGeom>
          <a:noFill/>
        </p:spPr>
        <p:txBody>
          <a:bodyPr wrap="square" rtlCol="0">
            <a:spAutoFit/>
          </a:bodyPr>
          <a:lstStyle/>
          <a:p>
            <a:r>
              <a:rPr lang="en-US" sz="2400" b="1" dirty="0">
                <a:solidFill>
                  <a:srgbClr val="FFFFFF"/>
                </a:solidFill>
              </a:rPr>
              <a:t>2</a:t>
            </a:r>
          </a:p>
        </p:txBody>
      </p:sp>
      <p:sp>
        <p:nvSpPr>
          <p:cNvPr id="12" name="TextBox 11"/>
          <p:cNvSpPr txBox="1"/>
          <p:nvPr/>
        </p:nvSpPr>
        <p:spPr>
          <a:xfrm>
            <a:off x="6089805" y="5295909"/>
            <a:ext cx="472908" cy="461665"/>
          </a:xfrm>
          <a:prstGeom prst="rect">
            <a:avLst/>
          </a:prstGeom>
          <a:noFill/>
        </p:spPr>
        <p:txBody>
          <a:bodyPr wrap="square" rtlCol="0">
            <a:spAutoFit/>
          </a:bodyPr>
          <a:lstStyle/>
          <a:p>
            <a:r>
              <a:rPr lang="en-US" sz="2400" b="1" dirty="0" smtClean="0">
                <a:solidFill>
                  <a:srgbClr val="FFFFFF"/>
                </a:solidFill>
              </a:rPr>
              <a:t>3</a:t>
            </a:r>
            <a:endParaRPr lang="en-US" sz="2400" b="1" dirty="0">
              <a:solidFill>
                <a:srgbClr val="FFFFFF"/>
              </a:solidFill>
            </a:endParaRPr>
          </a:p>
        </p:txBody>
      </p:sp>
      <p:sp>
        <p:nvSpPr>
          <p:cNvPr id="2" name="Footer Placeholder 1"/>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26</a:t>
            </a:fld>
            <a:endParaRPr lang="en-US"/>
          </a:p>
        </p:txBody>
      </p:sp>
    </p:spTree>
    <p:extLst>
      <p:ext uri="{BB962C8B-B14F-4D97-AF65-F5344CB8AC3E}">
        <p14:creationId xmlns:p14="http://schemas.microsoft.com/office/powerpoint/2010/main" val="2907155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Experiments and Analysis</a:t>
            </a:r>
            <a:endParaRPr lang="en-US" dirty="0"/>
          </a:p>
        </p:txBody>
      </p:sp>
      <p:sp>
        <p:nvSpPr>
          <p:cNvPr id="4" name="Text Placeholder 3"/>
          <p:cNvSpPr>
            <a:spLocks noGrp="1"/>
          </p:cNvSpPr>
          <p:nvPr>
            <p:ph type="body" idx="1"/>
          </p:nvPr>
        </p:nvSpPr>
        <p:spPr/>
        <p:txBody>
          <a:bodyPr/>
          <a:lstStyle/>
          <a:p>
            <a:r>
              <a:rPr lang="en-US" dirty="0" smtClean="0"/>
              <a:t>Benchmarking and Motion transition testing</a:t>
            </a:r>
            <a:endParaRPr lang="en-US" dirty="0"/>
          </a:p>
        </p:txBody>
      </p:sp>
    </p:spTree>
    <p:extLst>
      <p:ext uri="{BB962C8B-B14F-4D97-AF65-F5344CB8AC3E}">
        <p14:creationId xmlns:p14="http://schemas.microsoft.com/office/powerpoint/2010/main" val="3654348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Experimentation Objectives</a:t>
            </a:r>
            <a:endParaRPr lang="en-US" dirty="0"/>
          </a:p>
        </p:txBody>
      </p:sp>
      <p:graphicFrame>
        <p:nvGraphicFramePr>
          <p:cNvPr id="13" name="Diagram 12"/>
          <p:cNvGraphicFramePr/>
          <p:nvPr>
            <p:extLst>
              <p:ext uri="{D42A27DB-BD31-4B8C-83A1-F6EECF244321}">
                <p14:modId xmlns:p14="http://schemas.microsoft.com/office/powerpoint/2010/main" val="943153718"/>
              </p:ext>
            </p:extLst>
          </p:nvPr>
        </p:nvGraphicFramePr>
        <p:xfrm>
          <a:off x="790222" y="1949449"/>
          <a:ext cx="7959269" cy="4386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75ADFACB-0326-5240-A7A4-8C335D90B51D}" type="slidenum">
              <a:rPr lang="en-US" smtClean="0"/>
              <a:t>28</a:t>
            </a:fld>
            <a:endParaRPr lang="en-US"/>
          </a:p>
        </p:txBody>
      </p:sp>
    </p:spTree>
    <p:extLst>
      <p:ext uri="{BB962C8B-B14F-4D97-AF65-F5344CB8AC3E}">
        <p14:creationId xmlns:p14="http://schemas.microsoft.com/office/powerpoint/2010/main" val="32656669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534749" y="1933406"/>
            <a:ext cx="8115362" cy="939993"/>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dirty="0" smtClean="0"/>
              <a:t>Overview:</a:t>
            </a:r>
          </a:p>
          <a:p>
            <a:endParaRPr lang="en-US" dirty="0" smtClean="0"/>
          </a:p>
          <a:p>
            <a:endParaRPr lang="en-US" dirty="0" smtClean="0"/>
          </a:p>
          <a:p>
            <a:endParaRPr lang="en-US" dirty="0" smtClean="0"/>
          </a:p>
          <a:p>
            <a:endParaRPr lang="en-US" dirty="0" smtClean="0"/>
          </a:p>
        </p:txBody>
      </p:sp>
      <p:sp>
        <p:nvSpPr>
          <p:cNvPr id="3" name="Title 2"/>
          <p:cNvSpPr>
            <a:spLocks noGrp="1"/>
          </p:cNvSpPr>
          <p:nvPr>
            <p:ph type="title"/>
          </p:nvPr>
        </p:nvSpPr>
        <p:spPr/>
        <p:txBody>
          <a:bodyPr/>
          <a:lstStyle/>
          <a:p>
            <a:r>
              <a:rPr lang="en-US" dirty="0" smtClean="0"/>
              <a:t>Benchmark #1: Lin’s Dataset</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982937549"/>
              </p:ext>
            </p:extLst>
          </p:nvPr>
        </p:nvGraphicFramePr>
        <p:xfrm>
          <a:off x="1211406" y="2562025"/>
          <a:ext cx="6850783" cy="3383280"/>
        </p:xfrm>
        <a:graphic>
          <a:graphicData uri="http://schemas.openxmlformats.org/drawingml/2006/table">
            <a:tbl>
              <a:tblPr firstRow="1" bandRow="1">
                <a:tableStyleId>{8EC20E35-A176-4012-BC5E-935CFFF8708E}</a:tableStyleId>
              </a:tblPr>
              <a:tblGrid>
                <a:gridCol w="2360569"/>
                <a:gridCol w="4490214"/>
              </a:tblGrid>
              <a:tr h="318748">
                <a:tc gridSpan="2">
                  <a:txBody>
                    <a:bodyPr/>
                    <a:lstStyle/>
                    <a:p>
                      <a:r>
                        <a:rPr lang="en-US" sz="1600" dirty="0" smtClean="0"/>
                        <a:t>Lin’s Dataset Profile</a:t>
                      </a:r>
                      <a:endParaRPr lang="en-US" sz="1600" dirty="0"/>
                    </a:p>
                  </a:txBody>
                  <a:tcPr/>
                </a:tc>
                <a:tc hMerge="1">
                  <a:txBody>
                    <a:bodyPr/>
                    <a:lstStyle/>
                    <a:p>
                      <a:endParaRPr lang="en-US" dirty="0"/>
                    </a:p>
                  </a:txBody>
                  <a:tcPr/>
                </a:tc>
              </a:tr>
              <a:tr h="318748">
                <a:tc>
                  <a:txBody>
                    <a:bodyPr/>
                    <a:lstStyle/>
                    <a:p>
                      <a:r>
                        <a:rPr lang="en-US" sz="1600" b="1" dirty="0" smtClean="0"/>
                        <a:t>No. of Users/ Hours</a:t>
                      </a:r>
                      <a:endParaRPr lang="en-US" sz="1600" b="1" dirty="0"/>
                    </a:p>
                  </a:txBody>
                  <a:tcPr/>
                </a:tc>
                <a:tc>
                  <a:txBody>
                    <a:bodyPr/>
                    <a:lstStyle/>
                    <a:p>
                      <a:r>
                        <a:rPr lang="en-US" sz="1400" dirty="0" smtClean="0"/>
                        <a:t>7 Users / 48.2 Hours</a:t>
                      </a:r>
                      <a:endParaRPr lang="en-US" sz="1400" dirty="0"/>
                    </a:p>
                  </a:txBody>
                  <a:tcPr/>
                </a:tc>
              </a:tr>
              <a:tr h="318748">
                <a:tc>
                  <a:txBody>
                    <a:bodyPr/>
                    <a:lstStyle/>
                    <a:p>
                      <a:r>
                        <a:rPr lang="en-US" sz="1600" b="1" dirty="0" smtClean="0"/>
                        <a:t>User Profile (age</a:t>
                      </a:r>
                      <a:r>
                        <a:rPr lang="en-US" sz="1600" b="1" baseline="0" dirty="0" smtClean="0"/>
                        <a:t> range)</a:t>
                      </a:r>
                      <a:endParaRPr lang="en-US" sz="1600" b="1" dirty="0"/>
                    </a:p>
                  </a:txBody>
                  <a:tcPr/>
                </a:tc>
                <a:tc>
                  <a:txBody>
                    <a:bodyPr/>
                    <a:lstStyle/>
                    <a:p>
                      <a:r>
                        <a:rPr lang="en-US" sz="1400" dirty="0" smtClean="0"/>
                        <a:t>25-46</a:t>
                      </a:r>
                      <a:endParaRPr lang="en-US" sz="1400" dirty="0"/>
                    </a:p>
                  </a:txBody>
                  <a:tcPr/>
                </a:tc>
              </a:tr>
              <a:tr h="297927">
                <a:tc>
                  <a:txBody>
                    <a:bodyPr/>
                    <a:lstStyle/>
                    <a:p>
                      <a:r>
                        <a:rPr lang="en-US" sz="1600" b="1" dirty="0" smtClean="0"/>
                        <a:t>Activities Recorded</a:t>
                      </a:r>
                      <a:endParaRPr lang="en-US" sz="1600" b="1" dirty="0"/>
                    </a:p>
                  </a:txBody>
                  <a:tcPr/>
                </a:tc>
                <a:tc>
                  <a:txBody>
                    <a:bodyPr/>
                    <a:lstStyle/>
                    <a:p>
                      <a:r>
                        <a:rPr lang="en-US" sz="1400" kern="1200" dirty="0" smtClean="0">
                          <a:effectLst/>
                        </a:rPr>
                        <a:t>Stationary, Walking, Running, Bicycling, Ascending stairs, Descending stairs</a:t>
                      </a:r>
                      <a:endParaRPr lang="en-US" sz="1400" dirty="0"/>
                    </a:p>
                  </a:txBody>
                  <a:tcPr/>
                </a:tc>
              </a:tr>
              <a:tr h="318748">
                <a:tc>
                  <a:txBody>
                    <a:bodyPr/>
                    <a:lstStyle/>
                    <a:p>
                      <a:r>
                        <a:rPr lang="en-US" sz="1600" b="1" dirty="0" smtClean="0"/>
                        <a:t>Data Collection Device</a:t>
                      </a:r>
                      <a:endParaRPr lang="en-US" sz="1600" b="1" dirty="0"/>
                    </a:p>
                  </a:txBody>
                  <a:tcPr/>
                </a:tc>
                <a:tc>
                  <a:txBody>
                    <a:bodyPr/>
                    <a:lstStyle/>
                    <a:p>
                      <a:r>
                        <a:rPr lang="en-US" sz="1400" dirty="0" smtClean="0"/>
                        <a:t>Nokia N97 (Python Program)</a:t>
                      </a:r>
                      <a:endParaRPr lang="en-US" sz="1400" dirty="0"/>
                    </a:p>
                  </a:txBody>
                  <a:tcPr/>
                </a:tc>
              </a:tr>
              <a:tr h="318748">
                <a:tc>
                  <a:txBody>
                    <a:bodyPr/>
                    <a:lstStyle/>
                    <a:p>
                      <a:r>
                        <a:rPr lang="en-US" sz="1600" b="1" dirty="0" smtClean="0"/>
                        <a:t>Sensor/s</a:t>
                      </a:r>
                      <a:r>
                        <a:rPr lang="en-US" sz="1600" b="1" baseline="0" dirty="0" smtClean="0"/>
                        <a:t> Used</a:t>
                      </a:r>
                      <a:endParaRPr lang="en-US" sz="1600" b="1" dirty="0"/>
                    </a:p>
                  </a:txBody>
                  <a:tcPr/>
                </a:tc>
                <a:tc>
                  <a:txBody>
                    <a:bodyPr/>
                    <a:lstStyle/>
                    <a:p>
                      <a:r>
                        <a:rPr lang="en-US" sz="1400" dirty="0" smtClean="0"/>
                        <a:t>Accelerometer</a:t>
                      </a:r>
                      <a:endParaRPr lang="en-US" sz="1400" dirty="0"/>
                    </a:p>
                  </a:txBody>
                  <a:tcPr/>
                </a:tc>
              </a:tr>
              <a:tr h="318748">
                <a:tc>
                  <a:txBody>
                    <a:bodyPr/>
                    <a:lstStyle/>
                    <a:p>
                      <a:r>
                        <a:rPr lang="en-US" sz="1600" b="1" dirty="0" smtClean="0"/>
                        <a:t>No. Features Used</a:t>
                      </a:r>
                      <a:endParaRPr lang="en-US" sz="1600" b="1" dirty="0"/>
                    </a:p>
                  </a:txBody>
                  <a:tcPr/>
                </a:tc>
                <a:tc>
                  <a:txBody>
                    <a:bodyPr/>
                    <a:lstStyle/>
                    <a:p>
                      <a:r>
                        <a:rPr lang="en-US" sz="1400" dirty="0" smtClean="0"/>
                        <a:t>22 </a:t>
                      </a:r>
                      <a:endParaRPr lang="en-US" sz="1400" dirty="0"/>
                    </a:p>
                  </a:txBody>
                  <a:tcPr/>
                </a:tc>
              </a:tr>
              <a:tr h="318748">
                <a:tc>
                  <a:txBody>
                    <a:bodyPr/>
                    <a:lstStyle/>
                    <a:p>
                      <a:r>
                        <a:rPr lang="en-US" sz="1600" b="1" dirty="0" smtClean="0"/>
                        <a:t>Classification</a:t>
                      </a:r>
                      <a:r>
                        <a:rPr lang="en-US" sz="1600" b="1" baseline="0" dirty="0" smtClean="0"/>
                        <a:t> Model</a:t>
                      </a:r>
                      <a:endParaRPr lang="en-US" sz="1600" b="1" dirty="0"/>
                    </a:p>
                  </a:txBody>
                  <a:tcPr/>
                </a:tc>
                <a:tc>
                  <a:txBody>
                    <a:bodyPr/>
                    <a:lstStyle/>
                    <a:p>
                      <a:r>
                        <a:rPr lang="en-US" sz="1400" dirty="0" err="1" smtClean="0"/>
                        <a:t>libSVM</a:t>
                      </a:r>
                      <a:r>
                        <a:rPr lang="en-US" sz="1400" baseline="0" dirty="0" smtClean="0"/>
                        <a:t> with RBF kernel</a:t>
                      </a:r>
                      <a:endParaRPr lang="en-US" sz="1400" dirty="0"/>
                    </a:p>
                  </a:txBody>
                  <a:tcPr/>
                </a:tc>
              </a:tr>
              <a:tr h="288626">
                <a:tc>
                  <a:txBody>
                    <a:bodyPr/>
                    <a:lstStyle/>
                    <a:p>
                      <a:r>
                        <a:rPr lang="en-US" sz="1600" b="1" dirty="0" smtClean="0"/>
                        <a:t>Additional</a:t>
                      </a:r>
                      <a:r>
                        <a:rPr lang="en-US" sz="1600" b="1" baseline="0" dirty="0" smtClean="0"/>
                        <a:t> Information</a:t>
                      </a:r>
                      <a:endParaRPr lang="en-US" sz="1600" b="1" dirty="0"/>
                    </a:p>
                  </a:txBody>
                  <a:tcPr/>
                </a:tc>
                <a:tc>
                  <a:txBody>
                    <a:bodyPr/>
                    <a:lstStyle/>
                    <a:p>
                      <a:r>
                        <a:rPr lang="en-US" sz="1400" kern="1200" dirty="0" smtClean="0">
                          <a:effectLst/>
                        </a:rPr>
                        <a:t>Data collection on 6 different pockets locations and 4 phone orientations.</a:t>
                      </a:r>
                      <a:r>
                        <a:rPr lang="en-US" sz="1400" dirty="0" smtClean="0">
                          <a:effectLst/>
                        </a:rPr>
                        <a:t> </a:t>
                      </a:r>
                      <a:endParaRPr lang="en-US" sz="1400" dirty="0"/>
                    </a:p>
                  </a:txBody>
                  <a:tcPr/>
                </a:tc>
              </a:tr>
            </a:tbl>
          </a:graphicData>
        </a:graphic>
      </p:graphicFrame>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29</a:t>
            </a:fld>
            <a:endParaRPr lang="en-US"/>
          </a:p>
        </p:txBody>
      </p:sp>
    </p:spTree>
    <p:extLst>
      <p:ext uri="{BB962C8B-B14F-4D97-AF65-F5344CB8AC3E}">
        <p14:creationId xmlns:p14="http://schemas.microsoft.com/office/powerpoint/2010/main" val="1751946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Human Activity Data Analytics</a:t>
            </a:r>
            <a:endParaRPr lang="en-US" dirty="0"/>
          </a:p>
        </p:txBody>
      </p:sp>
      <p:pic>
        <p:nvPicPr>
          <p:cNvPr id="5" name="Picture Placeholder 4"/>
          <p:cNvPicPr>
            <a:picLocks noGrp="1" noChangeAspect="1"/>
          </p:cNvPicPr>
          <p:nvPr>
            <p:ph type="pic" idx="1"/>
          </p:nvPr>
        </p:nvPicPr>
        <p:blipFill>
          <a:blip r:embed="rId2">
            <a:alphaModFix amt="60000"/>
          </a:blip>
          <a:srcRect t="20957" b="20957"/>
          <a:stretch>
            <a:fillRect/>
          </a:stretch>
        </p:blipFill>
        <p:spPr/>
      </p:pic>
      <p:sp>
        <p:nvSpPr>
          <p:cNvPr id="11" name="Content Placeholder 6"/>
          <p:cNvSpPr>
            <a:spLocks noGrp="1"/>
          </p:cNvSpPr>
          <p:nvPr/>
        </p:nvSpPr>
        <p:spPr>
          <a:xfrm>
            <a:off x="457200" y="3597221"/>
            <a:ext cx="8153400" cy="2765975"/>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2000" dirty="0" smtClean="0"/>
              <a:t>Using combinations of information sources to predict an activity </a:t>
            </a:r>
          </a:p>
          <a:p>
            <a:r>
              <a:rPr lang="en-US" sz="2000" dirty="0" smtClean="0"/>
              <a:t>Human Motion Recognition</a:t>
            </a:r>
          </a:p>
          <a:p>
            <a:pPr lvl="1">
              <a:buFont typeface="Wingdings" charset="2"/>
              <a:buChar char="§"/>
            </a:pPr>
            <a:r>
              <a:rPr lang="en-US" sz="1800" dirty="0" smtClean="0"/>
              <a:t>Basic motions (e.g. sitting)</a:t>
            </a:r>
          </a:p>
          <a:p>
            <a:pPr lvl="1">
              <a:buFont typeface="Wingdings" charset="2"/>
              <a:buChar char="§"/>
            </a:pPr>
            <a:r>
              <a:rPr lang="en-US" sz="1800" dirty="0" smtClean="0"/>
              <a:t>Transitional motions (e.g. falling down)</a:t>
            </a:r>
          </a:p>
          <a:p>
            <a:r>
              <a:rPr lang="en-US" sz="2000" dirty="0" smtClean="0"/>
              <a:t>Integration of a Context Pyramid</a:t>
            </a:r>
          </a:p>
          <a:p>
            <a:r>
              <a:rPr lang="en-US" sz="2000" dirty="0" smtClean="0"/>
              <a:t>Endless possible applications in different fields</a:t>
            </a:r>
          </a:p>
          <a:p>
            <a:pPr lvl="1">
              <a:buFont typeface="Wingdings" charset="2"/>
              <a:buChar char="§"/>
            </a:pPr>
            <a:r>
              <a:rPr lang="en-US" sz="1800" dirty="0" smtClean="0"/>
              <a:t>Medical, security, etc.</a:t>
            </a:r>
            <a:endParaRPr lang="en-US" sz="2000" dirty="0" smtClean="0"/>
          </a:p>
          <a:p>
            <a:endParaRPr lang="en-US" sz="2000" dirty="0" smtClean="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3</a:t>
            </a:fld>
            <a:endParaRPr lang="en-US"/>
          </a:p>
        </p:txBody>
      </p:sp>
    </p:spTree>
    <p:extLst>
      <p:ext uri="{BB962C8B-B14F-4D97-AF65-F5344CB8AC3E}">
        <p14:creationId xmlns:p14="http://schemas.microsoft.com/office/powerpoint/2010/main" val="9162090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Benchmark test results:</a:t>
            </a:r>
          </a:p>
          <a:p>
            <a:endParaRPr lang="en-US" dirty="0"/>
          </a:p>
        </p:txBody>
      </p:sp>
      <p:sp>
        <p:nvSpPr>
          <p:cNvPr id="3" name="Title 2"/>
          <p:cNvSpPr>
            <a:spLocks noGrp="1"/>
          </p:cNvSpPr>
          <p:nvPr>
            <p:ph type="title"/>
          </p:nvPr>
        </p:nvSpPr>
        <p:spPr/>
        <p:txBody>
          <a:bodyPr/>
          <a:lstStyle/>
          <a:p>
            <a:r>
              <a:rPr lang="en-US" dirty="0"/>
              <a:t>Benchmark #1: Lin’s Dataset</a:t>
            </a:r>
          </a:p>
        </p:txBody>
      </p:sp>
      <p:grpSp>
        <p:nvGrpSpPr>
          <p:cNvPr id="9" name="Group 8"/>
          <p:cNvGrpSpPr/>
          <p:nvPr/>
        </p:nvGrpSpPr>
        <p:grpSpPr>
          <a:xfrm>
            <a:off x="877086" y="2696638"/>
            <a:ext cx="5372100" cy="3048000"/>
            <a:chOff x="1031030" y="2765778"/>
            <a:chExt cx="5372100" cy="3048000"/>
          </a:xfrm>
        </p:grpSpPr>
        <p:graphicFrame>
          <p:nvGraphicFramePr>
            <p:cNvPr id="5" name="Chart 4"/>
            <p:cNvGraphicFramePr/>
            <p:nvPr>
              <p:extLst>
                <p:ext uri="{D42A27DB-BD31-4B8C-83A1-F6EECF244321}">
                  <p14:modId xmlns:p14="http://schemas.microsoft.com/office/powerpoint/2010/main" val="3352265496"/>
                </p:ext>
              </p:extLst>
            </p:nvPr>
          </p:nvGraphicFramePr>
          <p:xfrm>
            <a:off x="1031030" y="2765778"/>
            <a:ext cx="53721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4896321" y="5125971"/>
              <a:ext cx="657186" cy="19537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53507" y="5305013"/>
              <a:ext cx="657186" cy="19537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Content Placeholder 1"/>
          <p:cNvSpPr txBox="1">
            <a:spLocks/>
          </p:cNvSpPr>
          <p:nvPr/>
        </p:nvSpPr>
        <p:spPr>
          <a:xfrm>
            <a:off x="6557086" y="2982444"/>
            <a:ext cx="2163532" cy="2065241"/>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dirty="0" smtClean="0"/>
              <a:t>General Trend</a:t>
            </a:r>
          </a:p>
          <a:p>
            <a:r>
              <a:rPr lang="en-US" dirty="0" smtClean="0"/>
              <a:t>Frame Size Impact</a:t>
            </a:r>
          </a:p>
          <a:p>
            <a:r>
              <a:rPr lang="en-US" dirty="0" smtClean="0"/>
              <a:t>Comparison</a:t>
            </a:r>
          </a:p>
        </p:txBody>
      </p:sp>
      <p:sp>
        <p:nvSpPr>
          <p:cNvPr id="4" name="Footer Placeholder 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ADFACB-0326-5240-A7A4-8C335D90B51D}" type="slidenum">
              <a:rPr lang="en-US" smtClean="0"/>
              <a:t>30</a:t>
            </a:fld>
            <a:endParaRPr lang="en-US"/>
          </a:p>
        </p:txBody>
      </p:sp>
    </p:spTree>
    <p:extLst>
      <p:ext uri="{BB962C8B-B14F-4D97-AF65-F5344CB8AC3E}">
        <p14:creationId xmlns:p14="http://schemas.microsoft.com/office/powerpoint/2010/main" val="3853102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534749" y="1920578"/>
            <a:ext cx="8115362" cy="1843242"/>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dirty="0" smtClean="0"/>
              <a:t>Overview: </a:t>
            </a:r>
          </a:p>
          <a:p>
            <a:endParaRPr lang="en-US" dirty="0" smtClean="0"/>
          </a:p>
          <a:p>
            <a:endParaRPr lang="en-US" dirty="0" smtClean="0"/>
          </a:p>
          <a:p>
            <a:endParaRPr lang="en-US" dirty="0" smtClean="0"/>
          </a:p>
          <a:p>
            <a:endParaRPr lang="en-US" dirty="0" smtClean="0"/>
          </a:p>
          <a:p>
            <a:endParaRPr lang="en-US" dirty="0" smtClean="0"/>
          </a:p>
        </p:txBody>
      </p:sp>
      <p:sp>
        <p:nvSpPr>
          <p:cNvPr id="3" name="Title 2"/>
          <p:cNvSpPr>
            <a:spLocks noGrp="1"/>
          </p:cNvSpPr>
          <p:nvPr>
            <p:ph type="title"/>
          </p:nvPr>
        </p:nvSpPr>
        <p:spPr/>
        <p:txBody>
          <a:bodyPr/>
          <a:lstStyle/>
          <a:p>
            <a:r>
              <a:rPr lang="en-US" dirty="0" smtClean="0"/>
              <a:t>Benchmark #2: </a:t>
            </a:r>
            <a:r>
              <a:rPr lang="en-US" dirty="0" err="1" smtClean="0"/>
              <a:t>Davide’s</a:t>
            </a:r>
            <a:r>
              <a:rPr lang="en-US" dirty="0" smtClean="0"/>
              <a:t> Dataset</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558546981"/>
              </p:ext>
            </p:extLst>
          </p:nvPr>
        </p:nvGraphicFramePr>
        <p:xfrm>
          <a:off x="1237062" y="2513808"/>
          <a:ext cx="6319326" cy="3355848"/>
        </p:xfrm>
        <a:graphic>
          <a:graphicData uri="http://schemas.openxmlformats.org/drawingml/2006/table">
            <a:tbl>
              <a:tblPr firstRow="1" bandRow="1">
                <a:tableStyleId>{8EC20E35-A176-4012-BC5E-935CFFF8708E}</a:tableStyleId>
              </a:tblPr>
              <a:tblGrid>
                <a:gridCol w="2342280"/>
                <a:gridCol w="3977046"/>
              </a:tblGrid>
              <a:tr h="328310">
                <a:tc gridSpan="2">
                  <a:txBody>
                    <a:bodyPr/>
                    <a:lstStyle/>
                    <a:p>
                      <a:r>
                        <a:rPr lang="en-US" sz="1600" dirty="0" err="1" smtClean="0"/>
                        <a:t>Davide’s</a:t>
                      </a:r>
                      <a:r>
                        <a:rPr lang="en-US" sz="1600" dirty="0" smtClean="0"/>
                        <a:t> Dataset Profile</a:t>
                      </a:r>
                      <a:endParaRPr lang="en-US" sz="1600" dirty="0"/>
                    </a:p>
                  </a:txBody>
                  <a:tcPr/>
                </a:tc>
                <a:tc hMerge="1">
                  <a:txBody>
                    <a:bodyPr/>
                    <a:lstStyle/>
                    <a:p>
                      <a:endParaRPr lang="en-US" dirty="0"/>
                    </a:p>
                  </a:txBody>
                  <a:tcPr/>
                </a:tc>
              </a:tr>
              <a:tr h="328310">
                <a:tc>
                  <a:txBody>
                    <a:bodyPr/>
                    <a:lstStyle/>
                    <a:p>
                      <a:r>
                        <a:rPr lang="en-US" sz="1600" b="1" dirty="0" smtClean="0"/>
                        <a:t>No. of Users</a:t>
                      </a:r>
                      <a:endParaRPr lang="en-US" sz="1600" b="1" dirty="0"/>
                    </a:p>
                  </a:txBody>
                  <a:tcPr/>
                </a:tc>
                <a:tc>
                  <a:txBody>
                    <a:bodyPr/>
                    <a:lstStyle/>
                    <a:p>
                      <a:pPr algn="just">
                        <a:lnSpc>
                          <a:spcPct val="115000"/>
                        </a:lnSpc>
                        <a:spcAft>
                          <a:spcPts val="1000"/>
                        </a:spcAft>
                      </a:pPr>
                      <a:r>
                        <a:rPr lang="en-US" sz="1400">
                          <a:effectLst/>
                          <a:latin typeface="+mn-lt"/>
                          <a:ea typeface="ＭＳ 明朝"/>
                          <a:cs typeface="Times New Roman"/>
                        </a:rPr>
                        <a:t>30</a:t>
                      </a:r>
                      <a:endParaRPr lang="en-US" sz="1800">
                        <a:effectLst/>
                        <a:latin typeface="+mn-lt"/>
                        <a:ea typeface="ＭＳ 明朝"/>
                        <a:cs typeface="Times New Roman"/>
                      </a:endParaRPr>
                    </a:p>
                  </a:txBody>
                  <a:tcPr marL="68580" marR="68580" marT="0" marB="0"/>
                </a:tc>
              </a:tr>
              <a:tr h="328310">
                <a:tc>
                  <a:txBody>
                    <a:bodyPr/>
                    <a:lstStyle/>
                    <a:p>
                      <a:r>
                        <a:rPr lang="en-US" sz="1600" b="1" dirty="0" smtClean="0"/>
                        <a:t>User Profile (age</a:t>
                      </a:r>
                      <a:r>
                        <a:rPr lang="en-US" sz="1600" b="1" baseline="0" dirty="0" smtClean="0"/>
                        <a:t> range)</a:t>
                      </a:r>
                      <a:endParaRPr lang="en-US" sz="1600" b="1" dirty="0"/>
                    </a:p>
                  </a:txBody>
                  <a:tcPr/>
                </a:tc>
                <a:tc>
                  <a:txBody>
                    <a:bodyPr/>
                    <a:lstStyle/>
                    <a:p>
                      <a:pPr algn="just">
                        <a:lnSpc>
                          <a:spcPct val="115000"/>
                        </a:lnSpc>
                        <a:spcAft>
                          <a:spcPts val="1000"/>
                        </a:spcAft>
                      </a:pPr>
                      <a:r>
                        <a:rPr lang="en-US" sz="1400">
                          <a:effectLst/>
                          <a:latin typeface="+mn-lt"/>
                          <a:ea typeface="ＭＳ 明朝"/>
                          <a:cs typeface="Times New Roman"/>
                        </a:rPr>
                        <a:t>19-48</a:t>
                      </a:r>
                      <a:endParaRPr lang="en-US" sz="1800">
                        <a:effectLst/>
                        <a:latin typeface="+mn-lt"/>
                        <a:ea typeface="ＭＳ 明朝"/>
                        <a:cs typeface="Times New Roman"/>
                      </a:endParaRPr>
                    </a:p>
                  </a:txBody>
                  <a:tcPr marL="68580" marR="68580" marT="0" marB="0"/>
                </a:tc>
              </a:tr>
              <a:tr h="480527">
                <a:tc>
                  <a:txBody>
                    <a:bodyPr/>
                    <a:lstStyle/>
                    <a:p>
                      <a:r>
                        <a:rPr lang="en-US" sz="1600" b="1" dirty="0" smtClean="0"/>
                        <a:t>Activities Recorded</a:t>
                      </a:r>
                      <a:endParaRPr lang="en-US" sz="1600" b="1" dirty="0"/>
                    </a:p>
                  </a:txBody>
                  <a:tcPr/>
                </a:tc>
                <a:tc>
                  <a:txBody>
                    <a:bodyPr/>
                    <a:lstStyle/>
                    <a:p>
                      <a:pPr algn="just">
                        <a:lnSpc>
                          <a:spcPct val="115000"/>
                        </a:lnSpc>
                        <a:spcAft>
                          <a:spcPts val="1000"/>
                        </a:spcAft>
                      </a:pPr>
                      <a:r>
                        <a:rPr lang="en-US" sz="1400" dirty="0">
                          <a:effectLst/>
                          <a:latin typeface="+mn-lt"/>
                          <a:ea typeface="ＭＳ 明朝"/>
                          <a:cs typeface="Times New Roman"/>
                        </a:rPr>
                        <a:t>Standing, Sitting, Laying, Walking, Walking upstairs and Walking downstairs</a:t>
                      </a:r>
                      <a:endParaRPr lang="en-US" sz="1800" dirty="0">
                        <a:effectLst/>
                        <a:latin typeface="+mn-lt"/>
                        <a:ea typeface="ＭＳ 明朝"/>
                        <a:cs typeface="Times New Roman"/>
                      </a:endParaRPr>
                    </a:p>
                  </a:txBody>
                  <a:tcPr marL="68580" marR="68580" marT="0" marB="0"/>
                </a:tc>
              </a:tr>
              <a:tr h="328310">
                <a:tc>
                  <a:txBody>
                    <a:bodyPr/>
                    <a:lstStyle/>
                    <a:p>
                      <a:r>
                        <a:rPr lang="en-US" sz="1600" b="1" dirty="0" smtClean="0"/>
                        <a:t>Data Collection Device</a:t>
                      </a:r>
                      <a:endParaRPr lang="en-US" sz="1600" b="1" dirty="0"/>
                    </a:p>
                  </a:txBody>
                  <a:tcPr/>
                </a:tc>
                <a:tc>
                  <a:txBody>
                    <a:bodyPr/>
                    <a:lstStyle/>
                    <a:p>
                      <a:r>
                        <a:rPr lang="en-US" sz="1400" dirty="0" smtClean="0"/>
                        <a:t>Samsung</a:t>
                      </a:r>
                      <a:r>
                        <a:rPr lang="en-US" sz="1400" baseline="0" dirty="0" smtClean="0"/>
                        <a:t> Galaxy S2 (worn with holder on the waist)</a:t>
                      </a:r>
                      <a:endParaRPr lang="en-US" sz="1400" dirty="0"/>
                    </a:p>
                  </a:txBody>
                  <a:tcPr/>
                </a:tc>
              </a:tr>
              <a:tr h="328310">
                <a:tc>
                  <a:txBody>
                    <a:bodyPr/>
                    <a:lstStyle/>
                    <a:p>
                      <a:r>
                        <a:rPr lang="en-US" sz="1600" b="1" dirty="0" smtClean="0"/>
                        <a:t>Sensor/s</a:t>
                      </a:r>
                      <a:r>
                        <a:rPr lang="en-US" sz="1600" b="1" baseline="0" dirty="0" smtClean="0"/>
                        <a:t> Used</a:t>
                      </a:r>
                      <a:endParaRPr lang="en-US" sz="1600" b="1" dirty="0"/>
                    </a:p>
                  </a:txBody>
                  <a:tcPr/>
                </a:tc>
                <a:tc>
                  <a:txBody>
                    <a:bodyPr/>
                    <a:lstStyle/>
                    <a:p>
                      <a:r>
                        <a:rPr lang="en-US" sz="1400" dirty="0" smtClean="0"/>
                        <a:t>Accelerometer and</a:t>
                      </a:r>
                      <a:r>
                        <a:rPr lang="en-US" sz="1400" baseline="0" dirty="0" smtClean="0"/>
                        <a:t> Gyroscope</a:t>
                      </a:r>
                      <a:endParaRPr lang="en-US" sz="1400" dirty="0"/>
                    </a:p>
                  </a:txBody>
                  <a:tcPr/>
                </a:tc>
              </a:tr>
              <a:tr h="328310">
                <a:tc>
                  <a:txBody>
                    <a:bodyPr/>
                    <a:lstStyle/>
                    <a:p>
                      <a:r>
                        <a:rPr lang="en-US" sz="1600" b="1" dirty="0" smtClean="0"/>
                        <a:t>No. Features Used</a:t>
                      </a:r>
                      <a:endParaRPr lang="en-US" sz="1600" b="1" dirty="0"/>
                    </a:p>
                  </a:txBody>
                  <a:tcPr/>
                </a:tc>
                <a:tc>
                  <a:txBody>
                    <a:bodyPr/>
                    <a:lstStyle/>
                    <a:p>
                      <a:r>
                        <a:rPr lang="en-US" sz="1400" dirty="0" smtClean="0"/>
                        <a:t>561</a:t>
                      </a:r>
                      <a:endParaRPr lang="en-US" sz="1400" dirty="0"/>
                    </a:p>
                  </a:txBody>
                  <a:tcPr/>
                </a:tc>
              </a:tr>
              <a:tr h="328310">
                <a:tc>
                  <a:txBody>
                    <a:bodyPr/>
                    <a:lstStyle/>
                    <a:p>
                      <a:r>
                        <a:rPr lang="en-US" sz="1600" b="1" dirty="0" smtClean="0"/>
                        <a:t>Classification</a:t>
                      </a:r>
                      <a:r>
                        <a:rPr lang="en-US" sz="1600" b="1" baseline="0" dirty="0" smtClean="0"/>
                        <a:t> Model</a:t>
                      </a:r>
                      <a:endParaRPr lang="en-US" sz="1600" b="1" dirty="0"/>
                    </a:p>
                  </a:txBody>
                  <a:tcPr/>
                </a:tc>
                <a:tc>
                  <a:txBody>
                    <a:bodyPr/>
                    <a:lstStyle/>
                    <a:p>
                      <a:r>
                        <a:rPr lang="en-US" sz="1400" dirty="0" smtClean="0"/>
                        <a:t>Hardware friendly SVM with</a:t>
                      </a:r>
                      <a:r>
                        <a:rPr lang="en-US" sz="1400" baseline="0" dirty="0" smtClean="0"/>
                        <a:t> Noise Filter</a:t>
                      </a:r>
                      <a:endParaRPr lang="en-US" sz="1400" dirty="0"/>
                    </a:p>
                  </a:txBody>
                  <a:tcPr/>
                </a:tc>
              </a:tr>
              <a:tr h="507389">
                <a:tc>
                  <a:txBody>
                    <a:bodyPr/>
                    <a:lstStyle/>
                    <a:p>
                      <a:r>
                        <a:rPr lang="en-US" sz="1600" b="1" dirty="0" smtClean="0"/>
                        <a:t>Additional</a:t>
                      </a:r>
                      <a:r>
                        <a:rPr lang="en-US" sz="1600" b="1" baseline="0" dirty="0" smtClean="0"/>
                        <a:t> Information</a:t>
                      </a:r>
                      <a:endParaRPr lang="en-US" sz="1600" b="1" dirty="0"/>
                    </a:p>
                  </a:txBody>
                  <a:tcPr/>
                </a:tc>
                <a:tc>
                  <a:txBody>
                    <a:bodyPr/>
                    <a:lstStyle/>
                    <a:p>
                      <a:r>
                        <a:rPr lang="en-US" sz="1400" kern="1200" dirty="0" smtClean="0">
                          <a:effectLst/>
                        </a:rPr>
                        <a:t>A lesser number of bits were used in the SVM parameter estimation. </a:t>
                      </a:r>
                      <a:endParaRPr lang="en-US" sz="1400" dirty="0"/>
                    </a:p>
                  </a:txBody>
                  <a:tcPr/>
                </a:tc>
              </a:tr>
            </a:tbl>
          </a:graphicData>
        </a:graphic>
      </p:graphicFrame>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31</a:t>
            </a:fld>
            <a:endParaRPr lang="en-US"/>
          </a:p>
        </p:txBody>
      </p:sp>
    </p:spTree>
    <p:extLst>
      <p:ext uri="{BB962C8B-B14F-4D97-AF65-F5344CB8AC3E}">
        <p14:creationId xmlns:p14="http://schemas.microsoft.com/office/powerpoint/2010/main" val="16944875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txBox="1">
            <a:spLocks/>
          </p:cNvSpPr>
          <p:nvPr/>
        </p:nvSpPr>
        <p:spPr>
          <a:xfrm>
            <a:off x="6318497" y="3135056"/>
            <a:ext cx="2383002" cy="2821991"/>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pPr marL="0" indent="0">
              <a:buNone/>
            </a:pPr>
            <a:r>
              <a:rPr lang="en-US" dirty="0" smtClean="0"/>
              <a:t>Note:</a:t>
            </a:r>
          </a:p>
          <a:p>
            <a:r>
              <a:rPr lang="en-US" dirty="0" smtClean="0"/>
              <a:t>RARMT uses only 22 features and accelerometer data</a:t>
            </a:r>
          </a:p>
          <a:p>
            <a:r>
              <a:rPr lang="en-US" dirty="0" smtClean="0"/>
              <a:t>There is no noise filtering done in RARMT</a:t>
            </a:r>
          </a:p>
        </p:txBody>
      </p:sp>
      <p:sp>
        <p:nvSpPr>
          <p:cNvPr id="2" name="Content Placeholder 1"/>
          <p:cNvSpPr>
            <a:spLocks noGrp="1"/>
          </p:cNvSpPr>
          <p:nvPr>
            <p:ph idx="1"/>
          </p:nvPr>
        </p:nvSpPr>
        <p:spPr/>
        <p:txBody>
          <a:bodyPr/>
          <a:lstStyle/>
          <a:p>
            <a:pPr marL="0" indent="0">
              <a:buNone/>
            </a:pPr>
            <a:r>
              <a:rPr lang="en-US" dirty="0" smtClean="0"/>
              <a:t>Benchmark test results:</a:t>
            </a:r>
          </a:p>
          <a:p>
            <a:pPr marL="0" indent="0">
              <a:buNone/>
            </a:pPr>
            <a:r>
              <a:rPr lang="en-US" dirty="0" smtClean="0"/>
              <a:t>Use 70% data for training, 30% data for testing</a:t>
            </a:r>
          </a:p>
          <a:p>
            <a:endParaRPr lang="en-US" dirty="0"/>
          </a:p>
        </p:txBody>
      </p:sp>
      <p:sp>
        <p:nvSpPr>
          <p:cNvPr id="3" name="Title 2"/>
          <p:cNvSpPr>
            <a:spLocks noGrp="1"/>
          </p:cNvSpPr>
          <p:nvPr>
            <p:ph type="title"/>
          </p:nvPr>
        </p:nvSpPr>
        <p:spPr/>
        <p:txBody>
          <a:bodyPr/>
          <a:lstStyle/>
          <a:p>
            <a:r>
              <a:rPr lang="en-US" dirty="0"/>
              <a:t>Benchmark </a:t>
            </a:r>
            <a:r>
              <a:rPr lang="en-US" dirty="0" smtClean="0"/>
              <a:t>#2: </a:t>
            </a:r>
            <a:r>
              <a:rPr lang="en-US" dirty="0" err="1" smtClean="0"/>
              <a:t>Davide’s</a:t>
            </a:r>
            <a:r>
              <a:rPr lang="en-US" dirty="0" smtClean="0"/>
              <a:t> </a:t>
            </a:r>
            <a:r>
              <a:rPr lang="en-US" dirty="0"/>
              <a:t>Dataset</a:t>
            </a:r>
          </a:p>
        </p:txBody>
      </p:sp>
      <p:pic>
        <p:nvPicPr>
          <p:cNvPr id="9" name="Picture 8"/>
          <p:cNvPicPr>
            <a:picLocks noChangeAspect="1"/>
          </p:cNvPicPr>
          <p:nvPr/>
        </p:nvPicPr>
        <p:blipFill>
          <a:blip r:embed="rId3"/>
          <a:stretch>
            <a:fillRect/>
          </a:stretch>
        </p:blipFill>
        <p:spPr>
          <a:xfrm>
            <a:off x="628630" y="3045769"/>
            <a:ext cx="5775956" cy="3036425"/>
          </a:xfrm>
          <a:prstGeom prst="rect">
            <a:avLst/>
          </a:prstGeom>
        </p:spPr>
      </p:pic>
      <p:sp>
        <p:nvSpPr>
          <p:cNvPr id="10" name="Rectangle 9"/>
          <p:cNvSpPr/>
          <p:nvPr/>
        </p:nvSpPr>
        <p:spPr>
          <a:xfrm>
            <a:off x="2039841" y="5721147"/>
            <a:ext cx="744093" cy="361047"/>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p:nvSpPr>
        <p:spPr>
          <a:xfrm rot="13136650">
            <a:off x="2798051" y="4994761"/>
            <a:ext cx="425182" cy="914400"/>
          </a:xfrm>
          <a:prstGeom prst="triangle">
            <a:avLst/>
          </a:prstGeom>
          <a:solidFill>
            <a:schemeClr val="bg1">
              <a:lumMod val="5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211222430"/>
              </p:ext>
            </p:extLst>
          </p:nvPr>
        </p:nvGraphicFramePr>
        <p:xfrm>
          <a:off x="3127648" y="4588768"/>
          <a:ext cx="5438731" cy="1381760"/>
        </p:xfrm>
        <a:graphic>
          <a:graphicData uri="http://schemas.openxmlformats.org/drawingml/2006/table">
            <a:tbl>
              <a:tblPr firstRow="1" bandRow="1">
                <a:tableStyleId>{E929F9F4-4A8F-4326-A1B4-22849713DDAB}</a:tableStyleId>
              </a:tblPr>
              <a:tblGrid>
                <a:gridCol w="1560890"/>
                <a:gridCol w="1270094"/>
                <a:gridCol w="1297117"/>
                <a:gridCol w="1310630"/>
              </a:tblGrid>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c>
                  <a:txBody>
                    <a:bodyPr/>
                    <a:lstStyle/>
                    <a:p>
                      <a:r>
                        <a:rPr lang="en-US" dirty="0" smtClean="0"/>
                        <a:t>RARMT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c>
                  <a:txBody>
                    <a:bodyPr/>
                    <a:lstStyle/>
                    <a:p>
                      <a:r>
                        <a:rPr lang="en-US" dirty="0" err="1" smtClean="0"/>
                        <a:t>Davide’s</a:t>
                      </a:r>
                      <a:r>
                        <a:rPr lang="en-US" dirty="0" smtClean="0"/>
                        <a:t> SVM</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c>
                  <a:txBody>
                    <a:bodyPr/>
                    <a:lstStyle/>
                    <a:p>
                      <a:r>
                        <a:rPr lang="en-US" dirty="0" smtClean="0"/>
                        <a:t>Standard SVM</a:t>
                      </a:r>
                      <a:endParaRPr lang="en-US" dirty="0"/>
                    </a:p>
                  </a:txBody>
                  <a:tcPr>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381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0000"/>
                    </a:solidFill>
                  </a:tcPr>
                </a:tc>
              </a:tr>
              <a:tr h="370840">
                <a:tc>
                  <a:txBody>
                    <a:bodyPr/>
                    <a:lstStyle/>
                    <a:p>
                      <a:pPr algn="ctr"/>
                      <a:r>
                        <a:rPr lang="en-US" sz="1400" b="1" i="1" dirty="0" smtClean="0">
                          <a:solidFill>
                            <a:schemeClr val="tx1"/>
                          </a:solidFill>
                        </a:rPr>
                        <a:t>F-Score</a:t>
                      </a:r>
                      <a:endParaRPr lang="en-US" sz="1400" b="1" i="1"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b="1" dirty="0" smtClean="0">
                          <a:solidFill>
                            <a:schemeClr val="tx1"/>
                          </a:solidFill>
                        </a:rPr>
                        <a:t>83.02%</a:t>
                      </a:r>
                      <a:endParaRPr lang="en-US" b="1"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b="1" dirty="0" smtClean="0">
                          <a:solidFill>
                            <a:schemeClr val="tx1"/>
                          </a:solidFill>
                        </a:rPr>
                        <a:t>89.3%</a:t>
                      </a:r>
                      <a:endParaRPr lang="en-US" b="1"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b="1" dirty="0" smtClean="0">
                          <a:solidFill>
                            <a:schemeClr val="tx1"/>
                          </a:solidFill>
                        </a:rPr>
                        <a:t>89.8%</a:t>
                      </a:r>
                      <a:endParaRPr lang="en-US" b="1" dirty="0">
                        <a:solidFill>
                          <a:schemeClr val="tx1"/>
                        </a:solidFill>
                      </a:endParaRPr>
                    </a:p>
                  </a:txBody>
                  <a:tcPr>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r h="370840">
                <a:tc>
                  <a:txBody>
                    <a:bodyPr/>
                    <a:lstStyle/>
                    <a:p>
                      <a:pPr algn="ctr"/>
                      <a:r>
                        <a:rPr lang="en-US" sz="1400" b="1" i="1" dirty="0" smtClean="0">
                          <a:solidFill>
                            <a:schemeClr val="tx1"/>
                          </a:solidFill>
                        </a:rPr>
                        <a:t>No. Features Used</a:t>
                      </a:r>
                      <a:endParaRPr lang="en-US" sz="1400" b="1" i="1"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solidFill>
                  </a:tcPr>
                </a:tc>
                <a:tc>
                  <a:txBody>
                    <a:bodyPr/>
                    <a:lstStyle/>
                    <a:p>
                      <a:pPr algn="ctr"/>
                      <a:r>
                        <a:rPr lang="en-US" b="1" dirty="0" smtClean="0">
                          <a:solidFill>
                            <a:schemeClr val="tx1"/>
                          </a:solidFill>
                        </a:rPr>
                        <a:t>22</a:t>
                      </a:r>
                      <a:endParaRPr lang="en-US" b="1"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solidFill>
                  </a:tcPr>
                </a:tc>
                <a:tc>
                  <a:txBody>
                    <a:bodyPr/>
                    <a:lstStyle/>
                    <a:p>
                      <a:pPr algn="ctr"/>
                      <a:r>
                        <a:rPr lang="en-US" b="1" dirty="0" smtClean="0">
                          <a:solidFill>
                            <a:schemeClr val="tx1"/>
                          </a:solidFill>
                        </a:rPr>
                        <a:t>561</a:t>
                      </a:r>
                      <a:endParaRPr lang="en-US" b="1"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solidFill>
                  </a:tcPr>
                </a:tc>
                <a:tc>
                  <a:txBody>
                    <a:bodyPr/>
                    <a:lstStyle/>
                    <a:p>
                      <a:pPr algn="ctr"/>
                      <a:r>
                        <a:rPr lang="en-US" b="1" dirty="0" smtClean="0">
                          <a:solidFill>
                            <a:schemeClr val="tx1"/>
                          </a:solidFill>
                        </a:rPr>
                        <a:t>561</a:t>
                      </a:r>
                      <a:endParaRPr lang="en-US" b="1" dirty="0">
                        <a:solidFill>
                          <a:schemeClr val="tx1"/>
                        </a:solidFill>
                      </a:endParaRPr>
                    </a:p>
                  </a:txBody>
                  <a:tcPr>
                    <a:lnL w="12700" cap="flat" cmpd="sng" algn="ctr">
                      <a:solidFill>
                        <a:scrgbClr r="0" g="0" b="0"/>
                      </a:solidFill>
                      <a:prstDash val="solid"/>
                      <a:round/>
                      <a:headEnd type="none" w="med" len="med"/>
                      <a:tailEnd type="none" w="med" len="med"/>
                    </a:lnL>
                    <a:lnR w="381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solidFill>
                      <a:schemeClr val="bg1"/>
                    </a:solidFill>
                  </a:tcPr>
                </a:tc>
              </a:tr>
            </a:tbl>
          </a:graphicData>
        </a:graphic>
      </p:graphicFrame>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FACB-0326-5240-A7A4-8C335D90B51D}" type="slidenum">
              <a:rPr lang="en-US" smtClean="0"/>
              <a:t>32</a:t>
            </a:fld>
            <a:endParaRPr lang="en-US"/>
          </a:p>
        </p:txBody>
      </p:sp>
    </p:spTree>
    <p:extLst>
      <p:ext uri="{BB962C8B-B14F-4D97-AF65-F5344CB8AC3E}">
        <p14:creationId xmlns:p14="http://schemas.microsoft.com/office/powerpoint/2010/main" val="126014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9"/>
                                        </p:tgtEl>
                                        <p:attrNameLst>
                                          <p:attrName>style.opacity</p:attrName>
                                        </p:attrNameLst>
                                      </p:cBhvr>
                                      <p:to>
                                        <p:strVal val="0.5"/>
                                      </p:to>
                                    </p:set>
                                    <p:animEffect filter="image" prLst="opacity: 0.5">
                                      <p:cBhvr rctx="IE">
                                        <p:cTn id="7" dur="indefinite"/>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31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200"/>
                                        <p:tgtEl>
                                          <p:spTgt spid="14"/>
                                        </p:tgtEl>
                                      </p:cBhvr>
                                    </p:animEffect>
                                  </p:childTnLst>
                                </p:cTn>
                              </p:par>
                              <p:par>
                                <p:cTn id="14" presetID="9" presetClass="emph" presetSubtype="0" grpId="0" nodeType="withEffect">
                                  <p:stCondLst>
                                    <p:cond delay="0"/>
                                  </p:stCondLst>
                                  <p:childTnLst>
                                    <p:set>
                                      <p:cBhvr rctx="PPT">
                                        <p:cTn id="15" dur="indefinite"/>
                                        <p:tgtEl>
                                          <p:spTgt spid="11"/>
                                        </p:tgtEl>
                                        <p:attrNameLst>
                                          <p:attrName>style.opacity</p:attrName>
                                        </p:attrNameLst>
                                      </p:cBhvr>
                                      <p:to>
                                        <p:strVal val="0.5"/>
                                      </p:to>
                                    </p:set>
                                    <p:animEffect filter="image" prLst="opacity: 0.5">
                                      <p:cBhvr rctx="IE">
                                        <p:cTn id="16"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b="1" dirty="0" smtClean="0"/>
              <a:t>Results Analysis and Insights:</a:t>
            </a:r>
          </a:p>
          <a:p>
            <a:r>
              <a:rPr lang="en-US" dirty="0" smtClean="0"/>
              <a:t>Gyroscope readings may be omitted</a:t>
            </a:r>
          </a:p>
          <a:p>
            <a:r>
              <a:rPr lang="en-US" dirty="0" smtClean="0"/>
              <a:t>Usefulness of the new 4</a:t>
            </a:r>
            <a:r>
              <a:rPr lang="en-US" baseline="30000" dirty="0" smtClean="0"/>
              <a:t>th</a:t>
            </a:r>
            <a:r>
              <a:rPr lang="en-US" dirty="0" smtClean="0"/>
              <a:t> dimension (magnitude)</a:t>
            </a:r>
          </a:p>
          <a:p>
            <a:r>
              <a:rPr lang="en-US" dirty="0">
                <a:solidFill>
                  <a:schemeClr val="tx1"/>
                </a:solidFill>
              </a:rPr>
              <a:t>N</a:t>
            </a:r>
            <a:r>
              <a:rPr lang="en-US" dirty="0" smtClean="0">
                <a:solidFill>
                  <a:schemeClr val="tx1"/>
                </a:solidFill>
              </a:rPr>
              <a:t>o </a:t>
            </a:r>
            <a:r>
              <a:rPr lang="en-US" dirty="0">
                <a:solidFill>
                  <a:schemeClr val="tx1"/>
                </a:solidFill>
              </a:rPr>
              <a:t>direct correlation between the number of features and performance. </a:t>
            </a:r>
            <a:endParaRPr lang="en-US" dirty="0"/>
          </a:p>
        </p:txBody>
      </p:sp>
      <p:sp>
        <p:nvSpPr>
          <p:cNvPr id="3" name="Title 2"/>
          <p:cNvSpPr>
            <a:spLocks noGrp="1"/>
          </p:cNvSpPr>
          <p:nvPr>
            <p:ph type="title"/>
          </p:nvPr>
        </p:nvSpPr>
        <p:spPr/>
        <p:txBody>
          <a:bodyPr/>
          <a:lstStyle/>
          <a:p>
            <a:r>
              <a:rPr lang="en-US" dirty="0"/>
              <a:t>Benchmark </a:t>
            </a:r>
            <a:r>
              <a:rPr lang="en-US" dirty="0" smtClean="0"/>
              <a:t>#2: </a:t>
            </a:r>
            <a:r>
              <a:rPr lang="en-US" dirty="0" err="1" smtClean="0"/>
              <a:t>Davide’s</a:t>
            </a:r>
            <a:r>
              <a:rPr lang="en-US" dirty="0" smtClean="0"/>
              <a:t> </a:t>
            </a:r>
            <a:r>
              <a:rPr lang="en-US" dirty="0"/>
              <a:t>Dataset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33</a:t>
            </a:fld>
            <a:endParaRPr lang="en-US"/>
          </a:p>
        </p:txBody>
      </p:sp>
    </p:spTree>
    <p:extLst>
      <p:ext uri="{BB962C8B-B14F-4D97-AF65-F5344CB8AC3E}">
        <p14:creationId xmlns:p14="http://schemas.microsoft.com/office/powerpoint/2010/main" val="15814980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Experimentation Objectives</a:t>
            </a:r>
            <a:endParaRPr lang="en-US" dirty="0"/>
          </a:p>
        </p:txBody>
      </p:sp>
      <p:graphicFrame>
        <p:nvGraphicFramePr>
          <p:cNvPr id="13" name="Diagram 12"/>
          <p:cNvGraphicFramePr/>
          <p:nvPr>
            <p:extLst>
              <p:ext uri="{D42A27DB-BD31-4B8C-83A1-F6EECF244321}">
                <p14:modId xmlns:p14="http://schemas.microsoft.com/office/powerpoint/2010/main" val="1720767699"/>
              </p:ext>
            </p:extLst>
          </p:nvPr>
        </p:nvGraphicFramePr>
        <p:xfrm>
          <a:off x="790222" y="1949449"/>
          <a:ext cx="7959269" cy="4386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75ADFACB-0326-5240-A7A4-8C335D90B51D}" type="slidenum">
              <a:rPr lang="en-US" smtClean="0"/>
              <a:t>34</a:t>
            </a:fld>
            <a:endParaRPr lang="en-US"/>
          </a:p>
        </p:txBody>
      </p:sp>
    </p:spTree>
    <p:extLst>
      <p:ext uri="{BB962C8B-B14F-4D97-AF65-F5344CB8AC3E}">
        <p14:creationId xmlns:p14="http://schemas.microsoft.com/office/powerpoint/2010/main" val="13843933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9463" y="1949824"/>
            <a:ext cx="7905894" cy="2013930"/>
          </a:xfrm>
        </p:spPr>
        <p:txBody>
          <a:bodyPr>
            <a:normAutofit/>
          </a:bodyPr>
          <a:lstStyle/>
          <a:p>
            <a:r>
              <a:rPr lang="en-US" sz="2400" dirty="0" smtClean="0"/>
              <a:t>Experiment Set-up:</a:t>
            </a:r>
          </a:p>
          <a:p>
            <a:pPr marL="806450" lvl="1" indent="-457200">
              <a:buFont typeface="+mj-lt"/>
              <a:buAutoNum type="arabicPeriod"/>
            </a:pPr>
            <a:r>
              <a:rPr lang="en-US" sz="2400" dirty="0" smtClean="0"/>
              <a:t>Cross Validation Test</a:t>
            </a:r>
          </a:p>
          <a:p>
            <a:pPr marL="1155700" lvl="2" indent="-168275">
              <a:buFont typeface="Wingdings" charset="2"/>
              <a:buChar char="§"/>
            </a:pPr>
            <a:r>
              <a:rPr lang="en-US" sz="2000" dirty="0" smtClean="0"/>
              <a:t>Single user/ Multiple user profiles scenario</a:t>
            </a:r>
          </a:p>
          <a:p>
            <a:pPr marL="806450" lvl="1" indent="-457200">
              <a:buFont typeface="+mj-lt"/>
              <a:buAutoNum type="arabicPeriod"/>
            </a:pPr>
            <a:r>
              <a:rPr lang="en-US" sz="2400" dirty="0" smtClean="0"/>
              <a:t>Leave One User/Group Out Test</a:t>
            </a:r>
          </a:p>
          <a:p>
            <a:pPr marL="1155700" lvl="2" indent="-457200">
              <a:buFont typeface="Wingdings" charset="2"/>
              <a:buChar char="§"/>
            </a:pPr>
            <a:endParaRPr lang="en-US" sz="2000" dirty="0"/>
          </a:p>
        </p:txBody>
      </p:sp>
      <p:sp>
        <p:nvSpPr>
          <p:cNvPr id="3" name="Title 2"/>
          <p:cNvSpPr>
            <a:spLocks noGrp="1"/>
          </p:cNvSpPr>
          <p:nvPr>
            <p:ph type="title"/>
          </p:nvPr>
        </p:nvSpPr>
        <p:spPr/>
        <p:txBody>
          <a:bodyPr/>
          <a:lstStyle/>
          <a:p>
            <a:r>
              <a:rPr lang="en-US" dirty="0" smtClean="0"/>
              <a:t>Diversified Age Group Dataset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270974765"/>
              </p:ext>
            </p:extLst>
          </p:nvPr>
        </p:nvGraphicFramePr>
        <p:xfrm>
          <a:off x="1985850" y="3848305"/>
          <a:ext cx="5801464" cy="1494970"/>
        </p:xfrm>
        <a:graphic>
          <a:graphicData uri="http://schemas.openxmlformats.org/drawingml/2006/table">
            <a:tbl>
              <a:tblPr firstRow="1" bandRow="1">
                <a:tableStyleId>{073A0DAA-6AF3-43AB-8588-CEC1D06C72B9}</a:tableStyleId>
              </a:tblPr>
              <a:tblGrid>
                <a:gridCol w="2900732"/>
                <a:gridCol w="2900732"/>
              </a:tblGrid>
              <a:tr h="382450">
                <a:tc>
                  <a:txBody>
                    <a:bodyPr/>
                    <a:lstStyle/>
                    <a:p>
                      <a:pPr algn="l">
                        <a:lnSpc>
                          <a:spcPct val="100000"/>
                        </a:lnSpc>
                        <a:spcAft>
                          <a:spcPts val="0"/>
                        </a:spcAft>
                      </a:pPr>
                      <a:r>
                        <a:rPr lang="en-US" sz="1400" kern="1200" dirty="0">
                          <a:effectLst/>
                        </a:rPr>
                        <a:t>Training Data</a:t>
                      </a:r>
                      <a:endParaRPr lang="en-US" sz="1400" dirty="0">
                        <a:effectLst/>
                        <a:latin typeface="+mn-lt"/>
                        <a:ea typeface="ＭＳ 明朝"/>
                        <a:cs typeface="Times New Roman"/>
                      </a:endParaRPr>
                    </a:p>
                  </a:txBody>
                  <a:tcPr marL="68580" marR="68580" marT="0" marB="0" anchor="ctr"/>
                </a:tc>
                <a:tc>
                  <a:txBody>
                    <a:bodyPr/>
                    <a:lstStyle/>
                    <a:p>
                      <a:pPr algn="l">
                        <a:lnSpc>
                          <a:spcPct val="100000"/>
                        </a:lnSpc>
                        <a:spcAft>
                          <a:spcPts val="0"/>
                        </a:spcAft>
                      </a:pPr>
                      <a:r>
                        <a:rPr lang="en-US" sz="1400" kern="1200">
                          <a:effectLst/>
                        </a:rPr>
                        <a:t>Testing Data</a:t>
                      </a:r>
                      <a:endParaRPr lang="en-US" sz="1400">
                        <a:effectLst/>
                        <a:latin typeface="+mn-lt"/>
                        <a:ea typeface="ＭＳ 明朝"/>
                        <a:cs typeface="Times New Roman"/>
                      </a:endParaRPr>
                    </a:p>
                  </a:txBody>
                  <a:tcPr marL="68580" marR="68580" marT="0" marB="0" anchor="ctr"/>
                </a:tc>
              </a:tr>
              <a:tr h="370840">
                <a:tc>
                  <a:txBody>
                    <a:bodyPr/>
                    <a:lstStyle/>
                    <a:p>
                      <a:pPr algn="l">
                        <a:lnSpc>
                          <a:spcPct val="100000"/>
                        </a:lnSpc>
                        <a:spcAft>
                          <a:spcPts val="1000"/>
                        </a:spcAft>
                      </a:pPr>
                      <a:r>
                        <a:rPr lang="en-SG" sz="1400" dirty="0">
                          <a:solidFill>
                            <a:srgbClr val="000000"/>
                          </a:solidFill>
                          <a:effectLst/>
                        </a:rPr>
                        <a:t>Entire DAG Dataset excluding </a:t>
                      </a:r>
                      <a:r>
                        <a:rPr lang="en-SG" sz="1400" b="1" dirty="0">
                          <a:solidFill>
                            <a:srgbClr val="000000"/>
                          </a:solidFill>
                          <a:effectLst/>
                        </a:rPr>
                        <a:t>User X</a:t>
                      </a:r>
                      <a:endParaRPr lang="en-US" sz="1400" b="1" dirty="0">
                        <a:solidFill>
                          <a:srgbClr val="000000"/>
                        </a:solidFill>
                        <a:effectLst/>
                        <a:latin typeface="+mn-lt"/>
                        <a:ea typeface="ＭＳ 明朝"/>
                        <a:cs typeface="Times New Roman"/>
                      </a:endParaRPr>
                    </a:p>
                  </a:txBody>
                  <a:tcPr marL="68580" marR="68580" marT="0" marB="0" anchor="ctr"/>
                </a:tc>
                <a:tc>
                  <a:txBody>
                    <a:bodyPr/>
                    <a:lstStyle/>
                    <a:p>
                      <a:pPr algn="l">
                        <a:lnSpc>
                          <a:spcPct val="100000"/>
                        </a:lnSpc>
                        <a:spcAft>
                          <a:spcPts val="1000"/>
                        </a:spcAft>
                      </a:pPr>
                      <a:r>
                        <a:rPr lang="en-SG" sz="1400" b="1" dirty="0">
                          <a:solidFill>
                            <a:srgbClr val="000000"/>
                          </a:solidFill>
                          <a:effectLst/>
                        </a:rPr>
                        <a:t>User X</a:t>
                      </a:r>
                      <a:r>
                        <a:rPr lang="en-SG" sz="1400" dirty="0">
                          <a:solidFill>
                            <a:srgbClr val="000000"/>
                          </a:solidFill>
                          <a:effectLst/>
                        </a:rPr>
                        <a:t>- a single unknown user profile</a:t>
                      </a:r>
                      <a:endParaRPr lang="en-US" sz="1400" dirty="0">
                        <a:solidFill>
                          <a:srgbClr val="000000"/>
                        </a:solidFill>
                        <a:effectLst/>
                        <a:latin typeface="+mn-lt"/>
                        <a:ea typeface="ＭＳ 明朝"/>
                        <a:cs typeface="Times New Roman"/>
                      </a:endParaRPr>
                    </a:p>
                  </a:txBody>
                  <a:tcPr marL="68580" marR="68580" marT="0" marB="0" anchor="ctr"/>
                </a:tc>
              </a:tr>
              <a:tr h="370840">
                <a:tc>
                  <a:txBody>
                    <a:bodyPr/>
                    <a:lstStyle/>
                    <a:p>
                      <a:pPr algn="l">
                        <a:lnSpc>
                          <a:spcPct val="100000"/>
                        </a:lnSpc>
                        <a:spcAft>
                          <a:spcPts val="1000"/>
                        </a:spcAft>
                      </a:pPr>
                      <a:r>
                        <a:rPr lang="en-SG" sz="1400">
                          <a:solidFill>
                            <a:srgbClr val="000000"/>
                          </a:solidFill>
                          <a:effectLst/>
                        </a:rPr>
                        <a:t>Youth Dataset</a:t>
                      </a:r>
                      <a:endParaRPr lang="en-US" sz="1400">
                        <a:solidFill>
                          <a:srgbClr val="000000"/>
                        </a:solidFill>
                        <a:effectLst/>
                        <a:latin typeface="+mn-lt"/>
                        <a:ea typeface="ＭＳ 明朝"/>
                        <a:cs typeface="Times New Roman"/>
                      </a:endParaRPr>
                    </a:p>
                  </a:txBody>
                  <a:tcPr marL="68580" marR="68580" marT="0" marB="0" anchor="ctr"/>
                </a:tc>
                <a:tc>
                  <a:txBody>
                    <a:bodyPr/>
                    <a:lstStyle/>
                    <a:p>
                      <a:pPr algn="l">
                        <a:lnSpc>
                          <a:spcPct val="100000"/>
                        </a:lnSpc>
                        <a:spcAft>
                          <a:spcPts val="1000"/>
                        </a:spcAft>
                      </a:pPr>
                      <a:r>
                        <a:rPr lang="en-SG" sz="1400" dirty="0">
                          <a:solidFill>
                            <a:srgbClr val="000000"/>
                          </a:solidFill>
                          <a:effectLst/>
                        </a:rPr>
                        <a:t>Elderly Dataset</a:t>
                      </a:r>
                      <a:endParaRPr lang="en-US" sz="1400" dirty="0">
                        <a:solidFill>
                          <a:srgbClr val="000000"/>
                        </a:solidFill>
                        <a:effectLst/>
                        <a:latin typeface="+mn-lt"/>
                        <a:ea typeface="ＭＳ 明朝"/>
                        <a:cs typeface="Times New Roman"/>
                      </a:endParaRPr>
                    </a:p>
                  </a:txBody>
                  <a:tcPr marL="68580" marR="68580" marT="0" marB="0" anchor="ctr"/>
                </a:tc>
              </a:tr>
              <a:tr h="370840">
                <a:tc>
                  <a:txBody>
                    <a:bodyPr/>
                    <a:lstStyle/>
                    <a:p>
                      <a:pPr algn="l">
                        <a:lnSpc>
                          <a:spcPct val="100000"/>
                        </a:lnSpc>
                        <a:spcAft>
                          <a:spcPts val="1000"/>
                        </a:spcAft>
                      </a:pPr>
                      <a:r>
                        <a:rPr lang="en-SG" sz="1400">
                          <a:solidFill>
                            <a:srgbClr val="000000"/>
                          </a:solidFill>
                          <a:effectLst/>
                        </a:rPr>
                        <a:t>Elderly Dataset</a:t>
                      </a:r>
                      <a:endParaRPr lang="en-US" sz="1400">
                        <a:solidFill>
                          <a:srgbClr val="000000"/>
                        </a:solidFill>
                        <a:effectLst/>
                        <a:latin typeface="+mn-lt"/>
                        <a:ea typeface="ＭＳ 明朝"/>
                        <a:cs typeface="Times New Roman"/>
                      </a:endParaRPr>
                    </a:p>
                  </a:txBody>
                  <a:tcPr marL="68580" marR="68580" marT="0" marB="0" anchor="ctr"/>
                </a:tc>
                <a:tc>
                  <a:txBody>
                    <a:bodyPr/>
                    <a:lstStyle/>
                    <a:p>
                      <a:pPr algn="l">
                        <a:lnSpc>
                          <a:spcPct val="100000"/>
                        </a:lnSpc>
                        <a:spcAft>
                          <a:spcPts val="1000"/>
                        </a:spcAft>
                      </a:pPr>
                      <a:r>
                        <a:rPr lang="en-SG" sz="1400" dirty="0">
                          <a:solidFill>
                            <a:srgbClr val="000000"/>
                          </a:solidFill>
                          <a:effectLst/>
                        </a:rPr>
                        <a:t>Youth Dataset</a:t>
                      </a:r>
                      <a:endParaRPr lang="en-US" sz="1400" dirty="0">
                        <a:solidFill>
                          <a:srgbClr val="000000"/>
                        </a:solidFill>
                        <a:effectLst/>
                        <a:latin typeface="+mn-lt"/>
                        <a:ea typeface="ＭＳ 明朝"/>
                        <a:cs typeface="Times New Roman"/>
                      </a:endParaRPr>
                    </a:p>
                  </a:txBody>
                  <a:tcPr marL="68580" marR="68580" marT="0" marB="0" anchor="ctr"/>
                </a:tc>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35</a:t>
            </a:fld>
            <a:endParaRPr lang="en-US"/>
          </a:p>
        </p:txBody>
      </p:sp>
    </p:spTree>
    <p:extLst>
      <p:ext uri="{BB962C8B-B14F-4D97-AF65-F5344CB8AC3E}">
        <p14:creationId xmlns:p14="http://schemas.microsoft.com/office/powerpoint/2010/main" val="13802227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Results Analysis</a:t>
            </a:r>
            <a:endParaRPr lang="en-US" dirty="0"/>
          </a:p>
        </p:txBody>
      </p:sp>
      <p:sp>
        <p:nvSpPr>
          <p:cNvPr id="8" name="Text Placeholder 7"/>
          <p:cNvSpPr>
            <a:spLocks noGrp="1"/>
          </p:cNvSpPr>
          <p:nvPr>
            <p:ph type="body" sz="half" idx="2"/>
          </p:nvPr>
        </p:nvSpPr>
        <p:spPr>
          <a:xfrm>
            <a:off x="457200" y="5257799"/>
            <a:ext cx="8156448" cy="1051358"/>
          </a:xfrm>
        </p:spPr>
        <p:txBody>
          <a:bodyPr>
            <a:normAutofit/>
          </a:bodyPr>
          <a:lstStyle/>
          <a:p>
            <a:pPr marL="285750" indent="-285750">
              <a:buFont typeface="Wingdings" charset="2"/>
              <a:buChar char="§"/>
            </a:pPr>
            <a:r>
              <a:rPr lang="en-US" dirty="0" smtClean="0"/>
              <a:t>No significant drop in performance for multiple user profile scenario test</a:t>
            </a:r>
          </a:p>
          <a:p>
            <a:pPr marL="285750" indent="-285750">
              <a:buFont typeface="Wingdings" charset="2"/>
              <a:buChar char="§"/>
            </a:pPr>
            <a:r>
              <a:rPr lang="en-US" dirty="0" smtClean="0"/>
              <a:t>RARMT has high generalization capability</a:t>
            </a:r>
          </a:p>
          <a:p>
            <a:pPr marL="285750" indent="-285750">
              <a:buFont typeface="Wingdings" charset="2"/>
              <a:buChar char="§"/>
            </a:pPr>
            <a:r>
              <a:rPr lang="en-US" dirty="0" smtClean="0"/>
              <a:t>Highly robust</a:t>
            </a:r>
            <a:endParaRPr lang="en-US" dirty="0"/>
          </a:p>
        </p:txBody>
      </p:sp>
      <p:graphicFrame>
        <p:nvGraphicFramePr>
          <p:cNvPr id="9" name="Picture Placeholder 8"/>
          <p:cNvGraphicFramePr>
            <a:graphicFrameLocks noGrp="1"/>
          </p:cNvGraphicFramePr>
          <p:nvPr>
            <p:ph type="pic" idx="1"/>
            <p:extLst>
              <p:ext uri="{D42A27DB-BD31-4B8C-83A1-F6EECF244321}">
                <p14:modId xmlns:p14="http://schemas.microsoft.com/office/powerpoint/2010/main" val="1617774520"/>
              </p:ext>
            </p:extLst>
          </p:nvPr>
        </p:nvGraphicFramePr>
        <p:xfrm>
          <a:off x="228600" y="228600"/>
          <a:ext cx="8677275" cy="426720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7808552" y="3714935"/>
            <a:ext cx="657186" cy="19537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395116" y="3906639"/>
            <a:ext cx="657186" cy="19537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75ADFACB-0326-5240-A7A4-8C335D90B51D}" type="slidenum">
              <a:rPr lang="en-US" smtClean="0"/>
              <a:t>36</a:t>
            </a:fld>
            <a:endParaRPr lang="en-US"/>
          </a:p>
        </p:txBody>
      </p:sp>
    </p:spTree>
    <p:extLst>
      <p:ext uri="{BB962C8B-B14F-4D97-AF65-F5344CB8AC3E}">
        <p14:creationId xmlns:p14="http://schemas.microsoft.com/office/powerpoint/2010/main" val="24837620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Analysis</a:t>
            </a:r>
            <a:endParaRPr lang="en-US" dirty="0"/>
          </a:p>
        </p:txBody>
      </p:sp>
      <p:sp>
        <p:nvSpPr>
          <p:cNvPr id="3" name="Text Placeholder 2"/>
          <p:cNvSpPr>
            <a:spLocks noGrp="1"/>
          </p:cNvSpPr>
          <p:nvPr>
            <p:ph type="body" sz="half" idx="2"/>
          </p:nvPr>
        </p:nvSpPr>
        <p:spPr>
          <a:xfrm>
            <a:off x="457200" y="5257799"/>
            <a:ext cx="8156448" cy="1078378"/>
          </a:xfrm>
        </p:spPr>
        <p:txBody>
          <a:bodyPr>
            <a:normAutofit/>
          </a:bodyPr>
          <a:lstStyle/>
          <a:p>
            <a:pPr marL="285750" indent="-285750">
              <a:buFont typeface="Wingdings" charset="2"/>
              <a:buChar char="§"/>
            </a:pPr>
            <a:r>
              <a:rPr lang="en-US" dirty="0" smtClean="0"/>
              <a:t>LOO yields lower F-scores</a:t>
            </a:r>
          </a:p>
          <a:p>
            <a:pPr marL="285750" indent="-285750">
              <a:buFont typeface="Wingdings" charset="2"/>
              <a:buChar char="§"/>
            </a:pPr>
            <a:r>
              <a:rPr lang="en-US" dirty="0" smtClean="0"/>
              <a:t>LOO performs better with larger frame size</a:t>
            </a:r>
          </a:p>
          <a:p>
            <a:pPr marL="285750" indent="-285750">
              <a:buFont typeface="Wingdings" charset="2"/>
              <a:buChar char="§"/>
            </a:pPr>
            <a:r>
              <a:rPr lang="en-US" dirty="0" smtClean="0"/>
              <a:t>Optimistic observation: LOO testing in general yield high performance scores</a:t>
            </a:r>
            <a:endParaRPr lang="en-US" dirty="0"/>
          </a:p>
        </p:txBody>
      </p:sp>
      <p:graphicFrame>
        <p:nvGraphicFramePr>
          <p:cNvPr id="7" name="Picture Placeholder 6"/>
          <p:cNvGraphicFramePr>
            <a:graphicFrameLocks noGrp="1"/>
          </p:cNvGraphicFramePr>
          <p:nvPr>
            <p:ph type="pic" idx="1"/>
            <p:extLst>
              <p:ext uri="{D42A27DB-BD31-4B8C-83A1-F6EECF244321}">
                <p14:modId xmlns:p14="http://schemas.microsoft.com/office/powerpoint/2010/main" val="4004882405"/>
              </p:ext>
            </p:extLst>
          </p:nvPr>
        </p:nvGraphicFramePr>
        <p:xfrm>
          <a:off x="228600" y="228600"/>
          <a:ext cx="8677275" cy="42672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7781343" y="3680786"/>
            <a:ext cx="657186" cy="19537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586678" y="3829271"/>
            <a:ext cx="657186" cy="19537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778270" y="4007914"/>
            <a:ext cx="657186" cy="19537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37</a:t>
            </a:fld>
            <a:endParaRPr lang="en-US"/>
          </a:p>
        </p:txBody>
      </p:sp>
    </p:spTree>
    <p:extLst>
      <p:ext uri="{BB962C8B-B14F-4D97-AF65-F5344CB8AC3E}">
        <p14:creationId xmlns:p14="http://schemas.microsoft.com/office/powerpoint/2010/main" val="28640609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Experimentation Objectives</a:t>
            </a:r>
            <a:endParaRPr lang="en-US" dirty="0"/>
          </a:p>
        </p:txBody>
      </p:sp>
      <p:graphicFrame>
        <p:nvGraphicFramePr>
          <p:cNvPr id="13" name="Diagram 12"/>
          <p:cNvGraphicFramePr/>
          <p:nvPr>
            <p:extLst>
              <p:ext uri="{D42A27DB-BD31-4B8C-83A1-F6EECF244321}">
                <p14:modId xmlns:p14="http://schemas.microsoft.com/office/powerpoint/2010/main" val="711793"/>
              </p:ext>
            </p:extLst>
          </p:nvPr>
        </p:nvGraphicFramePr>
        <p:xfrm>
          <a:off x="790222" y="1949449"/>
          <a:ext cx="7959269" cy="4386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75ADFACB-0326-5240-A7A4-8C335D90B51D}" type="slidenum">
              <a:rPr lang="en-US" smtClean="0"/>
              <a:t>38</a:t>
            </a:fld>
            <a:endParaRPr lang="en-US"/>
          </a:p>
        </p:txBody>
      </p:sp>
    </p:spTree>
    <p:extLst>
      <p:ext uri="{BB962C8B-B14F-4D97-AF65-F5344CB8AC3E}">
        <p14:creationId xmlns:p14="http://schemas.microsoft.com/office/powerpoint/2010/main" val="38806123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9463" y="1949823"/>
            <a:ext cx="7583488" cy="4322913"/>
          </a:xfrm>
        </p:spPr>
        <p:txBody>
          <a:bodyPr>
            <a:normAutofit/>
          </a:bodyPr>
          <a:lstStyle/>
          <a:p>
            <a:pPr marL="342900" lvl="1" indent="-342900">
              <a:spcBef>
                <a:spcPts val="2000"/>
              </a:spcBef>
            </a:pPr>
            <a:r>
              <a:rPr lang="en-US" dirty="0"/>
              <a:t>Motion transitions are transient in nature</a:t>
            </a:r>
          </a:p>
          <a:p>
            <a:pPr lvl="1">
              <a:buFont typeface="Wingdings" charset="2"/>
              <a:buChar char="§"/>
            </a:pPr>
            <a:r>
              <a:rPr lang="en-US" dirty="0"/>
              <a:t>Require small frame size </a:t>
            </a:r>
          </a:p>
          <a:p>
            <a:pPr lvl="1">
              <a:buFont typeface="Wingdings" charset="2"/>
              <a:buChar char="§"/>
            </a:pPr>
            <a:r>
              <a:rPr lang="en-US" dirty="0"/>
              <a:t>Frame Size of </a:t>
            </a:r>
            <a:r>
              <a:rPr lang="en-US" b="1" u="sng" dirty="0"/>
              <a:t>1 seconds </a:t>
            </a:r>
            <a:r>
              <a:rPr lang="en-US" dirty="0"/>
              <a:t>used in High Level Motion Transition Recognition tests</a:t>
            </a:r>
          </a:p>
          <a:p>
            <a:r>
              <a:rPr lang="en-US" dirty="0" smtClean="0"/>
              <a:t>Low Level Motion Recognition Test Results Review: </a:t>
            </a:r>
            <a:br>
              <a:rPr lang="en-US" dirty="0" smtClean="0"/>
            </a:br>
            <a:endParaRPr lang="en-US" dirty="0" smtClean="0"/>
          </a:p>
          <a:p>
            <a:endParaRPr lang="en-US" dirty="0"/>
          </a:p>
          <a:p>
            <a:endParaRPr lang="en-US" dirty="0" smtClean="0"/>
          </a:p>
          <a:p>
            <a:endParaRPr lang="en-US" dirty="0"/>
          </a:p>
          <a:p>
            <a:endParaRPr lang="en-US" dirty="0" smtClean="0"/>
          </a:p>
          <a:p>
            <a:pPr lvl="1"/>
            <a:endParaRPr lang="en-US" dirty="0"/>
          </a:p>
        </p:txBody>
      </p:sp>
      <p:sp>
        <p:nvSpPr>
          <p:cNvPr id="3" name="Title 2"/>
          <p:cNvSpPr>
            <a:spLocks noGrp="1"/>
          </p:cNvSpPr>
          <p:nvPr>
            <p:ph type="title"/>
          </p:nvPr>
        </p:nvSpPr>
        <p:spPr/>
        <p:txBody>
          <a:bodyPr>
            <a:normAutofit/>
          </a:bodyPr>
          <a:lstStyle/>
          <a:p>
            <a:r>
              <a:rPr lang="en-US" sz="2800" dirty="0" smtClean="0"/>
              <a:t>Motion Transition Recognition Test: Overview</a:t>
            </a:r>
            <a:endParaRPr lang="en-US" sz="2800" dirty="0"/>
          </a:p>
        </p:txBody>
      </p:sp>
      <p:graphicFrame>
        <p:nvGraphicFramePr>
          <p:cNvPr id="7" name="Table 6"/>
          <p:cNvGraphicFramePr>
            <a:graphicFrameLocks noGrp="1"/>
          </p:cNvGraphicFramePr>
          <p:nvPr>
            <p:extLst>
              <p:ext uri="{D42A27DB-BD31-4B8C-83A1-F6EECF244321}">
                <p14:modId xmlns:p14="http://schemas.microsoft.com/office/powerpoint/2010/main" val="2746584202"/>
              </p:ext>
            </p:extLst>
          </p:nvPr>
        </p:nvGraphicFramePr>
        <p:xfrm>
          <a:off x="1513844" y="4271217"/>
          <a:ext cx="6548345" cy="2001520"/>
        </p:xfrm>
        <a:graphic>
          <a:graphicData uri="http://schemas.openxmlformats.org/drawingml/2006/table">
            <a:tbl>
              <a:tblPr firstRow="1" bandRow="1">
                <a:tableStyleId>{073A0DAA-6AF3-43AB-8588-CEC1D06C72B9}</a:tableStyleId>
              </a:tblPr>
              <a:tblGrid>
                <a:gridCol w="1860231"/>
                <a:gridCol w="1205943"/>
                <a:gridCol w="1180285"/>
                <a:gridCol w="1154626"/>
                <a:gridCol w="1147260"/>
              </a:tblGrid>
              <a:tr h="370840">
                <a:tc>
                  <a:txBody>
                    <a:bodyPr/>
                    <a:lstStyle/>
                    <a:p>
                      <a:endParaRPr lang="en-US" sz="1400" dirty="0">
                        <a:latin typeface="+mn-lt"/>
                      </a:endParaRPr>
                    </a:p>
                  </a:txBody>
                  <a:tcPr>
                    <a:solidFill>
                      <a:schemeClr val="tx1"/>
                    </a:solidFill>
                  </a:tcPr>
                </a:tc>
                <a:tc>
                  <a:txBody>
                    <a:bodyPr/>
                    <a:lstStyle/>
                    <a:p>
                      <a:pPr algn="ctr"/>
                      <a:r>
                        <a:rPr lang="en-US" sz="1400" dirty="0" smtClean="0">
                          <a:latin typeface="+mn-lt"/>
                        </a:rPr>
                        <a:t>Cross Validation</a:t>
                      </a:r>
                      <a:endParaRPr lang="en-US" sz="1400" dirty="0">
                        <a:latin typeface="+mn-lt"/>
                      </a:endParaRPr>
                    </a:p>
                  </a:txBody>
                  <a:tcPr>
                    <a:solidFill>
                      <a:schemeClr val="tx1"/>
                    </a:solidFill>
                  </a:tcPr>
                </a:tc>
                <a:tc>
                  <a:txBody>
                    <a:bodyPr/>
                    <a:lstStyle/>
                    <a:p>
                      <a:pPr algn="ctr"/>
                      <a:r>
                        <a:rPr lang="en-US" sz="1400" dirty="0" smtClean="0">
                          <a:latin typeface="+mn-lt"/>
                        </a:rPr>
                        <a:t>LOO-X</a:t>
                      </a:r>
                      <a:endParaRPr lang="en-US" sz="1400" dirty="0">
                        <a:latin typeface="+mn-lt"/>
                      </a:endParaRPr>
                    </a:p>
                  </a:txBody>
                  <a:tcPr>
                    <a:solidFill>
                      <a:schemeClr val="tx1"/>
                    </a:solidFill>
                  </a:tcPr>
                </a:tc>
                <a:tc>
                  <a:txBody>
                    <a:bodyPr/>
                    <a:lstStyle/>
                    <a:p>
                      <a:pPr algn="ctr"/>
                      <a:r>
                        <a:rPr lang="en-US" sz="1400" dirty="0" smtClean="0">
                          <a:latin typeface="+mn-lt"/>
                        </a:rPr>
                        <a:t>LOO-Elderly</a:t>
                      </a:r>
                      <a:endParaRPr lang="en-US" sz="1400" dirty="0">
                        <a:latin typeface="+mn-lt"/>
                      </a:endParaRPr>
                    </a:p>
                  </a:txBody>
                  <a:tcPr>
                    <a:solidFill>
                      <a:schemeClr val="tx1"/>
                    </a:solidFill>
                  </a:tcPr>
                </a:tc>
                <a:tc>
                  <a:txBody>
                    <a:bodyPr/>
                    <a:lstStyle/>
                    <a:p>
                      <a:pPr algn="ctr"/>
                      <a:r>
                        <a:rPr lang="en-US" sz="1400" dirty="0" smtClean="0">
                          <a:latin typeface="+mn-lt"/>
                        </a:rPr>
                        <a:t>LOO-Youth</a:t>
                      </a:r>
                      <a:endParaRPr lang="en-US" sz="1400" dirty="0">
                        <a:latin typeface="+mn-lt"/>
                      </a:endParaRPr>
                    </a:p>
                  </a:txBody>
                  <a:tcPr>
                    <a:solidFill>
                      <a:schemeClr val="tx1"/>
                    </a:solidFill>
                  </a:tcPr>
                </a:tc>
              </a:tr>
              <a:tr h="370840">
                <a:tc>
                  <a:txBody>
                    <a:bodyPr/>
                    <a:lstStyle/>
                    <a:p>
                      <a:r>
                        <a:rPr lang="en-US" sz="1400" b="1" dirty="0" smtClean="0">
                          <a:solidFill>
                            <a:srgbClr val="000000"/>
                          </a:solidFill>
                          <a:latin typeface="+mn-lt"/>
                        </a:rPr>
                        <a:t>Optimal Frame Size</a:t>
                      </a:r>
                      <a:endParaRPr lang="en-US" sz="1400" b="1" dirty="0">
                        <a:solidFill>
                          <a:srgbClr val="000000"/>
                        </a:solidFill>
                        <a:latin typeface="+mn-lt"/>
                      </a:endParaRPr>
                    </a:p>
                  </a:txBody>
                  <a:tcPr/>
                </a:tc>
                <a:tc>
                  <a:txBody>
                    <a:bodyPr/>
                    <a:lstStyle/>
                    <a:p>
                      <a:pPr algn="ctr">
                        <a:lnSpc>
                          <a:spcPct val="150000"/>
                        </a:lnSpc>
                        <a:spcAft>
                          <a:spcPts val="1000"/>
                        </a:spcAft>
                      </a:pPr>
                      <a:r>
                        <a:rPr lang="en-US" sz="1400" dirty="0" smtClean="0">
                          <a:solidFill>
                            <a:srgbClr val="000000"/>
                          </a:solidFill>
                          <a:effectLst/>
                          <a:latin typeface="+mn-lt"/>
                          <a:ea typeface="ＭＳ 明朝"/>
                          <a:cs typeface="Calibri"/>
                        </a:rPr>
                        <a:t>4 sec</a:t>
                      </a:r>
                      <a:endParaRPr lang="en-US" sz="1400" dirty="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US" sz="1400">
                          <a:effectLst/>
                          <a:latin typeface="+mn-lt"/>
                          <a:ea typeface="ＭＳ 明朝"/>
                          <a:cs typeface="Calibri"/>
                        </a:rPr>
                        <a:t>6 sec</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SG" sz="1400" dirty="0">
                          <a:solidFill>
                            <a:srgbClr val="000000"/>
                          </a:solidFill>
                          <a:effectLst/>
                          <a:latin typeface="+mn-lt"/>
                          <a:ea typeface="ＭＳ 明朝"/>
                          <a:cs typeface="Calibri"/>
                        </a:rPr>
                        <a:t>5 sec</a:t>
                      </a:r>
                      <a:endParaRPr lang="en-US" sz="1400" dirty="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SG" sz="1400" dirty="0">
                          <a:solidFill>
                            <a:srgbClr val="000000"/>
                          </a:solidFill>
                          <a:effectLst/>
                          <a:latin typeface="+mn-lt"/>
                          <a:ea typeface="ＭＳ 明朝"/>
                          <a:cs typeface="Calibri"/>
                        </a:rPr>
                        <a:t>6 sec</a:t>
                      </a:r>
                      <a:endParaRPr lang="en-US" sz="1400" dirty="0">
                        <a:effectLst/>
                        <a:latin typeface="+mn-lt"/>
                        <a:ea typeface="ＭＳ 明朝"/>
                        <a:cs typeface="Times New Roman"/>
                      </a:endParaRPr>
                    </a:p>
                  </a:txBody>
                  <a:tcPr marL="68580" marR="68580" marT="0" marB="0" anchor="ctr"/>
                </a:tc>
              </a:tr>
              <a:tr h="370840">
                <a:tc>
                  <a:txBody>
                    <a:bodyPr/>
                    <a:lstStyle/>
                    <a:p>
                      <a:r>
                        <a:rPr lang="en-US" sz="1400" b="1" dirty="0" smtClean="0">
                          <a:solidFill>
                            <a:srgbClr val="000000"/>
                          </a:solidFill>
                          <a:latin typeface="+mn-lt"/>
                        </a:rPr>
                        <a:t>Optimal F-score</a:t>
                      </a:r>
                      <a:endParaRPr lang="en-US" sz="1400" b="1" dirty="0">
                        <a:solidFill>
                          <a:srgbClr val="000000"/>
                        </a:solidFill>
                        <a:latin typeface="+mn-lt"/>
                      </a:endParaRPr>
                    </a:p>
                  </a:txBody>
                  <a:tcPr/>
                </a:tc>
                <a:tc>
                  <a:txBody>
                    <a:bodyPr/>
                    <a:lstStyle/>
                    <a:p>
                      <a:pPr algn="ctr">
                        <a:lnSpc>
                          <a:spcPct val="150000"/>
                        </a:lnSpc>
                        <a:spcAft>
                          <a:spcPts val="1000"/>
                        </a:spcAft>
                      </a:pPr>
                      <a:r>
                        <a:rPr lang="en-US" sz="1400">
                          <a:solidFill>
                            <a:srgbClr val="000000"/>
                          </a:solidFill>
                          <a:effectLst/>
                          <a:latin typeface="+mn-lt"/>
                          <a:ea typeface="ＭＳ 明朝"/>
                          <a:cs typeface="Calibri"/>
                        </a:rPr>
                        <a:t>99.67%</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SG" sz="1400">
                          <a:solidFill>
                            <a:srgbClr val="000000"/>
                          </a:solidFill>
                          <a:effectLst/>
                          <a:latin typeface="+mn-lt"/>
                          <a:ea typeface="ＭＳ 明朝"/>
                          <a:cs typeface="Calibri"/>
                        </a:rPr>
                        <a:t>94.25%</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SG" sz="1400">
                          <a:solidFill>
                            <a:srgbClr val="000000"/>
                          </a:solidFill>
                          <a:effectLst/>
                          <a:latin typeface="+mn-lt"/>
                          <a:ea typeface="ＭＳ 明朝"/>
                          <a:cs typeface="Calibri"/>
                        </a:rPr>
                        <a:t>87.65%</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SG" sz="1400">
                          <a:solidFill>
                            <a:srgbClr val="000000"/>
                          </a:solidFill>
                          <a:effectLst/>
                          <a:latin typeface="+mn-lt"/>
                          <a:ea typeface="ＭＳ 明朝"/>
                          <a:cs typeface="Calibri"/>
                        </a:rPr>
                        <a:t>90.25%</a:t>
                      </a:r>
                      <a:endParaRPr lang="en-US" sz="1400">
                        <a:effectLst/>
                        <a:latin typeface="+mn-lt"/>
                        <a:ea typeface="ＭＳ 明朝"/>
                        <a:cs typeface="Times New Roman"/>
                      </a:endParaRPr>
                    </a:p>
                  </a:txBody>
                  <a:tcPr marL="68580" marR="68580" marT="0" marB="0" anchor="ctr"/>
                </a:tc>
              </a:tr>
              <a:tr h="370840">
                <a:tc>
                  <a:txBody>
                    <a:bodyPr/>
                    <a:lstStyle/>
                    <a:p>
                      <a:r>
                        <a:rPr lang="en-US" sz="1400" b="1" dirty="0" smtClean="0">
                          <a:solidFill>
                            <a:srgbClr val="000000"/>
                          </a:solidFill>
                          <a:latin typeface="+mn-lt"/>
                        </a:rPr>
                        <a:t>F-score of 1 sec frame</a:t>
                      </a:r>
                      <a:endParaRPr lang="en-US" sz="1400" b="1" dirty="0">
                        <a:solidFill>
                          <a:srgbClr val="000000"/>
                        </a:solidFill>
                        <a:latin typeface="+mn-lt"/>
                      </a:endParaRPr>
                    </a:p>
                  </a:txBody>
                  <a:tcPr/>
                </a:tc>
                <a:tc>
                  <a:txBody>
                    <a:bodyPr/>
                    <a:lstStyle/>
                    <a:p>
                      <a:pPr algn="ctr">
                        <a:lnSpc>
                          <a:spcPct val="150000"/>
                        </a:lnSpc>
                        <a:spcAft>
                          <a:spcPts val="1000"/>
                        </a:spcAft>
                      </a:pPr>
                      <a:r>
                        <a:rPr lang="en-US" sz="1400">
                          <a:solidFill>
                            <a:srgbClr val="000000"/>
                          </a:solidFill>
                          <a:effectLst/>
                          <a:latin typeface="+mn-lt"/>
                          <a:ea typeface="ＭＳ 明朝"/>
                          <a:cs typeface="Calibri"/>
                        </a:rPr>
                        <a:t>99.18%</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US" sz="1400">
                          <a:solidFill>
                            <a:srgbClr val="000000"/>
                          </a:solidFill>
                          <a:effectLst/>
                          <a:latin typeface="+mn-lt"/>
                          <a:ea typeface="ＭＳ 明朝"/>
                          <a:cs typeface="Calibri"/>
                        </a:rPr>
                        <a:t>91.84%</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SG" sz="1400">
                          <a:solidFill>
                            <a:srgbClr val="000000"/>
                          </a:solidFill>
                          <a:effectLst/>
                          <a:latin typeface="+mn-lt"/>
                          <a:ea typeface="ＭＳ 明朝"/>
                          <a:cs typeface="Calibri"/>
                        </a:rPr>
                        <a:t>83.92%</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SG" sz="1400">
                          <a:solidFill>
                            <a:srgbClr val="000000"/>
                          </a:solidFill>
                          <a:effectLst/>
                          <a:latin typeface="+mn-lt"/>
                          <a:ea typeface="ＭＳ 明朝"/>
                          <a:cs typeface="Calibri"/>
                        </a:rPr>
                        <a:t>86.02%</a:t>
                      </a:r>
                      <a:endParaRPr lang="en-US" sz="1400">
                        <a:effectLst/>
                        <a:latin typeface="+mn-lt"/>
                        <a:ea typeface="ＭＳ 明朝"/>
                        <a:cs typeface="Times New Roman"/>
                      </a:endParaRPr>
                    </a:p>
                  </a:txBody>
                  <a:tcPr marL="68580" marR="68580" marT="0" marB="0" anchor="ctr"/>
                </a:tc>
              </a:tr>
              <a:tr h="370840">
                <a:tc>
                  <a:txBody>
                    <a:bodyPr/>
                    <a:lstStyle/>
                    <a:p>
                      <a:r>
                        <a:rPr lang="en-US" sz="1400" b="1" dirty="0" smtClean="0">
                          <a:solidFill>
                            <a:srgbClr val="000000"/>
                          </a:solidFill>
                          <a:latin typeface="+mn-lt"/>
                        </a:rPr>
                        <a:t>F-score difference</a:t>
                      </a:r>
                      <a:endParaRPr lang="en-US" sz="1400" b="1" dirty="0">
                        <a:solidFill>
                          <a:srgbClr val="000000"/>
                        </a:solidFill>
                        <a:latin typeface="+mn-lt"/>
                      </a:endParaRPr>
                    </a:p>
                  </a:txBody>
                  <a:tcPr/>
                </a:tc>
                <a:tc>
                  <a:txBody>
                    <a:bodyPr/>
                    <a:lstStyle/>
                    <a:p>
                      <a:pPr algn="ctr">
                        <a:lnSpc>
                          <a:spcPct val="150000"/>
                        </a:lnSpc>
                        <a:spcAft>
                          <a:spcPts val="1000"/>
                        </a:spcAft>
                      </a:pPr>
                      <a:r>
                        <a:rPr lang="en-US" sz="1400">
                          <a:solidFill>
                            <a:srgbClr val="000000"/>
                          </a:solidFill>
                          <a:effectLst/>
                          <a:latin typeface="+mn-lt"/>
                          <a:ea typeface="ＭＳ 明朝"/>
                          <a:cs typeface="Calibri"/>
                        </a:rPr>
                        <a:t>0.49%</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US" sz="1400">
                          <a:solidFill>
                            <a:srgbClr val="000000"/>
                          </a:solidFill>
                          <a:effectLst/>
                          <a:latin typeface="+mn-lt"/>
                          <a:ea typeface="ＭＳ 明朝"/>
                          <a:cs typeface="Calibri"/>
                        </a:rPr>
                        <a:t>2.41%</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SG" sz="1400">
                          <a:solidFill>
                            <a:srgbClr val="000000"/>
                          </a:solidFill>
                          <a:effectLst/>
                          <a:latin typeface="+mn-lt"/>
                          <a:ea typeface="ＭＳ 明朝"/>
                          <a:cs typeface="Calibri"/>
                        </a:rPr>
                        <a:t>3.73%</a:t>
                      </a:r>
                      <a:endParaRPr lang="en-US" sz="1400">
                        <a:effectLst/>
                        <a:latin typeface="+mn-lt"/>
                        <a:ea typeface="ＭＳ 明朝"/>
                        <a:cs typeface="Times New Roman"/>
                      </a:endParaRPr>
                    </a:p>
                  </a:txBody>
                  <a:tcPr marL="68580" marR="68580" marT="0" marB="0" anchor="ctr"/>
                </a:tc>
                <a:tc>
                  <a:txBody>
                    <a:bodyPr/>
                    <a:lstStyle/>
                    <a:p>
                      <a:pPr algn="ctr">
                        <a:lnSpc>
                          <a:spcPct val="150000"/>
                        </a:lnSpc>
                        <a:spcAft>
                          <a:spcPts val="1000"/>
                        </a:spcAft>
                      </a:pPr>
                      <a:r>
                        <a:rPr lang="en-SG" sz="1400" dirty="0">
                          <a:solidFill>
                            <a:srgbClr val="000000"/>
                          </a:solidFill>
                          <a:effectLst/>
                          <a:latin typeface="+mn-lt"/>
                          <a:ea typeface="ＭＳ 明朝"/>
                          <a:cs typeface="Calibri"/>
                        </a:rPr>
                        <a:t>4.23</a:t>
                      </a:r>
                      <a:r>
                        <a:rPr lang="en-SG" sz="1400" dirty="0" smtClean="0">
                          <a:solidFill>
                            <a:srgbClr val="000000"/>
                          </a:solidFill>
                          <a:effectLst/>
                          <a:latin typeface="+mn-lt"/>
                          <a:ea typeface="ＭＳ 明朝"/>
                          <a:cs typeface="Calibri"/>
                        </a:rPr>
                        <a:t>%</a:t>
                      </a:r>
                      <a:endParaRPr lang="en-US" sz="1400" dirty="0">
                        <a:effectLst/>
                        <a:latin typeface="+mn-lt"/>
                        <a:ea typeface="ＭＳ 明朝"/>
                        <a:cs typeface="Times New Roman"/>
                      </a:endParaRPr>
                    </a:p>
                  </a:txBody>
                  <a:tcPr marL="68580" marR="68580" marT="0" marB="0" anchor="ctr"/>
                </a:tc>
              </a:tr>
            </a:tbl>
          </a:graphicData>
        </a:graphic>
      </p:graphicFrame>
      <p:sp>
        <p:nvSpPr>
          <p:cNvPr id="8" name="Rectangle 7"/>
          <p:cNvSpPr/>
          <p:nvPr/>
        </p:nvSpPr>
        <p:spPr>
          <a:xfrm>
            <a:off x="1513844" y="5525486"/>
            <a:ext cx="6548345" cy="38196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FACB-0326-5240-A7A4-8C335D90B51D}" type="slidenum">
              <a:rPr lang="en-US" smtClean="0"/>
              <a:t>39</a:t>
            </a:fld>
            <a:endParaRPr lang="en-US"/>
          </a:p>
        </p:txBody>
      </p:sp>
    </p:spTree>
    <p:extLst>
      <p:ext uri="{BB962C8B-B14F-4D97-AF65-F5344CB8AC3E}">
        <p14:creationId xmlns:p14="http://schemas.microsoft.com/office/powerpoint/2010/main" val="2839051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7" name="Picture Placeholder 6"/>
          <p:cNvPicPr>
            <a:picLocks noGrp="1" noChangeAspect="1"/>
          </p:cNvPicPr>
          <p:nvPr>
            <p:ph type="pic" idx="1"/>
          </p:nvPr>
        </p:nvPicPr>
        <p:blipFill rotWithShape="1">
          <a:blip r:embed="rId3">
            <a:alphaModFix amt="72000"/>
          </a:blip>
          <a:srcRect t="4640" b="46262"/>
          <a:stretch/>
        </p:blipFill>
        <p:spPr>
          <a:effectLst>
            <a:outerShdw blurRad="50800" dist="38100" algn="l" rotWithShape="0">
              <a:prstClr val="black">
                <a:alpha val="40000"/>
              </a:prstClr>
            </a:outerShdw>
          </a:effectLst>
        </p:spPr>
      </p:pic>
      <p:sp>
        <p:nvSpPr>
          <p:cNvPr id="8" name="Content Placeholder 6"/>
          <p:cNvSpPr>
            <a:spLocks noGrp="1"/>
          </p:cNvSpPr>
          <p:nvPr/>
        </p:nvSpPr>
        <p:spPr>
          <a:xfrm>
            <a:off x="457200" y="3610730"/>
            <a:ext cx="7583488" cy="2509287"/>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2000" dirty="0" smtClean="0"/>
              <a:t>Aging Population</a:t>
            </a:r>
          </a:p>
          <a:p>
            <a:r>
              <a:rPr lang="en-US" sz="2000" dirty="0" smtClean="0"/>
              <a:t>Lucrative Grey market</a:t>
            </a:r>
          </a:p>
          <a:p>
            <a:pPr lvl="1">
              <a:buFont typeface="Wingdings" charset="2"/>
              <a:buChar char="§"/>
            </a:pPr>
            <a:r>
              <a:rPr lang="en-US" sz="1800" dirty="0" smtClean="0"/>
              <a:t>elderly friendly technologies, retirement villages</a:t>
            </a:r>
          </a:p>
          <a:p>
            <a:r>
              <a:rPr lang="en-US" sz="2000" dirty="0" smtClean="0"/>
              <a:t>Demand for robust and non-intrusive monitoring system</a:t>
            </a:r>
          </a:p>
          <a:p>
            <a:pPr lvl="1">
              <a:buFont typeface="Wingdings" charset="2"/>
              <a:buChar char="§"/>
            </a:pPr>
            <a:r>
              <a:rPr lang="en-US" sz="1800" dirty="0"/>
              <a:t>n</a:t>
            </a:r>
            <a:r>
              <a:rPr lang="en-US" sz="1800" dirty="0" smtClean="0"/>
              <a:t>eed for more reliable motion recognition framework</a:t>
            </a:r>
          </a:p>
          <a:p>
            <a:endParaRPr lang="en-US" sz="2000" dirty="0" smtClean="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4</a:t>
            </a:fld>
            <a:endParaRPr lang="en-US"/>
          </a:p>
        </p:txBody>
      </p:sp>
    </p:spTree>
    <p:extLst>
      <p:ext uri="{BB962C8B-B14F-4D97-AF65-F5344CB8AC3E}">
        <p14:creationId xmlns:p14="http://schemas.microsoft.com/office/powerpoint/2010/main" val="38492650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smtClean="0"/>
              <a:t>High Accuracy [F-score: </a:t>
            </a:r>
            <a:r>
              <a:rPr lang="en-US" i="1" dirty="0" smtClean="0"/>
              <a:t>96.52%]</a:t>
            </a:r>
          </a:p>
          <a:p>
            <a:endParaRPr lang="en-US" dirty="0"/>
          </a:p>
        </p:txBody>
      </p:sp>
      <p:sp>
        <p:nvSpPr>
          <p:cNvPr id="12" name="Title 2"/>
          <p:cNvSpPr>
            <a:spLocks noGrp="1"/>
          </p:cNvSpPr>
          <p:nvPr>
            <p:ph type="title"/>
          </p:nvPr>
        </p:nvSpPr>
        <p:spPr>
          <a:xfrm>
            <a:off x="478701" y="112001"/>
            <a:ext cx="7884250" cy="1143000"/>
          </a:xfrm>
        </p:spPr>
        <p:txBody>
          <a:bodyPr>
            <a:normAutofit/>
          </a:bodyPr>
          <a:lstStyle/>
          <a:p>
            <a:r>
              <a:rPr lang="en-US" sz="2800" dirty="0"/>
              <a:t>Motion Transition Recognition </a:t>
            </a:r>
            <a:r>
              <a:rPr lang="en-US" sz="2800" dirty="0" smtClean="0"/>
              <a:t>Test: Results</a:t>
            </a:r>
            <a:endParaRPr lang="en-US"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2429233423"/>
              </p:ext>
            </p:extLst>
          </p:nvPr>
        </p:nvGraphicFramePr>
        <p:xfrm>
          <a:off x="1473077" y="2439114"/>
          <a:ext cx="6302375" cy="4175125"/>
        </p:xfrm>
        <a:graphic>
          <a:graphicData uri="http://schemas.openxmlformats.org/presentationml/2006/ole">
            <mc:AlternateContent xmlns:mc="http://schemas.openxmlformats.org/markup-compatibility/2006">
              <mc:Choice xmlns:v="urn:schemas-microsoft-com:vml" Requires="v">
                <p:oleObj spid="_x0000_s1038" name="Document" r:id="rId3" imgW="7785100" imgH="5156200" progId="Word.Document.12">
                  <p:embed/>
                </p:oleObj>
              </mc:Choice>
              <mc:Fallback>
                <p:oleObj name="Document" r:id="rId3" imgW="7785100" imgH="5156200" progId="Word.Document.12">
                  <p:embed/>
                  <p:pic>
                    <p:nvPicPr>
                      <p:cNvPr id="0" name=""/>
                      <p:cNvPicPr/>
                      <p:nvPr/>
                    </p:nvPicPr>
                    <p:blipFill>
                      <a:blip r:embed="rId4"/>
                      <a:stretch>
                        <a:fillRect/>
                      </a:stretch>
                    </p:blipFill>
                    <p:spPr>
                      <a:xfrm>
                        <a:off x="1473077" y="2439114"/>
                        <a:ext cx="6302375" cy="4175125"/>
                      </a:xfrm>
                      <a:prstGeom prst="rect">
                        <a:avLst/>
                      </a:prstGeom>
                    </p:spPr>
                  </p:pic>
                </p:oleObj>
              </mc:Fallback>
            </mc:AlternateContent>
          </a:graphicData>
        </a:graphic>
      </p:graphicFrame>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40</a:t>
            </a:fld>
            <a:endParaRPr lang="en-US"/>
          </a:p>
        </p:txBody>
      </p:sp>
    </p:spTree>
    <p:extLst>
      <p:ext uri="{BB962C8B-B14F-4D97-AF65-F5344CB8AC3E}">
        <p14:creationId xmlns:p14="http://schemas.microsoft.com/office/powerpoint/2010/main" val="22269430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Review of Experimental Results</a:t>
            </a:r>
            <a:endParaRPr lang="en-US" dirty="0"/>
          </a:p>
        </p:txBody>
      </p:sp>
      <p:sp>
        <p:nvSpPr>
          <p:cNvPr id="3" name="Subtitle 2"/>
          <p:cNvSpPr>
            <a:spLocks noGrp="1"/>
          </p:cNvSpPr>
          <p:nvPr>
            <p:ph type="body" idx="1"/>
          </p:nvPr>
        </p:nvSpPr>
        <p:spPr/>
        <p:txBody>
          <a:bodyPr/>
          <a:lstStyle/>
          <a:p>
            <a:r>
              <a:rPr lang="en-US" dirty="0" smtClean="0"/>
              <a:t>Benchmarking, DAG, Motion Transition Tests</a:t>
            </a:r>
            <a:endParaRPr lang="en-US" dirty="0"/>
          </a:p>
        </p:txBody>
      </p:sp>
    </p:spTree>
    <p:extLst>
      <p:ext uri="{BB962C8B-B14F-4D97-AF65-F5344CB8AC3E}">
        <p14:creationId xmlns:p14="http://schemas.microsoft.com/office/powerpoint/2010/main" val="1989124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3"/>
          <a:srcRect t="-49" r="5899" b="7881"/>
          <a:stretch/>
        </p:blipFill>
        <p:spPr>
          <a:xfrm>
            <a:off x="779463" y="2017578"/>
            <a:ext cx="5372685" cy="4075571"/>
          </a:xfrm>
          <a:ln w="28575" cmpd="sng">
            <a:solidFill>
              <a:srgbClr val="000000"/>
            </a:solidFill>
          </a:ln>
        </p:spPr>
      </p:pic>
      <p:sp>
        <p:nvSpPr>
          <p:cNvPr id="12" name="Title 11"/>
          <p:cNvSpPr>
            <a:spLocks noGrp="1"/>
          </p:cNvSpPr>
          <p:nvPr>
            <p:ph type="title"/>
          </p:nvPr>
        </p:nvSpPr>
        <p:spPr/>
        <p:txBody>
          <a:bodyPr/>
          <a:lstStyle/>
          <a:p>
            <a:r>
              <a:rPr lang="en-US" dirty="0" smtClean="0"/>
              <a:t>Results Summary</a:t>
            </a:r>
            <a:endParaRPr lang="en-US" dirty="0"/>
          </a:p>
        </p:txBody>
      </p:sp>
      <p:sp>
        <p:nvSpPr>
          <p:cNvPr id="13" name="Content Placeholder 1"/>
          <p:cNvSpPr txBox="1">
            <a:spLocks/>
          </p:cNvSpPr>
          <p:nvPr/>
        </p:nvSpPr>
        <p:spPr>
          <a:xfrm>
            <a:off x="6337616" y="1843092"/>
            <a:ext cx="2383002" cy="4378334"/>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pPr marL="0" indent="0">
              <a:buNone/>
            </a:pPr>
            <a:endParaRPr lang="en-US" dirty="0" smtClean="0"/>
          </a:p>
          <a:p>
            <a:r>
              <a:rPr lang="en-US" dirty="0"/>
              <a:t>RARMT works well with a smaller information </a:t>
            </a:r>
            <a:r>
              <a:rPr lang="en-US" dirty="0" smtClean="0"/>
              <a:t>dimension</a:t>
            </a:r>
          </a:p>
          <a:p>
            <a:r>
              <a:rPr lang="en-US" dirty="0" smtClean="0"/>
              <a:t>RARMT is tolerant to noises (robust)</a:t>
            </a:r>
            <a:endParaRPr lang="en-US" dirty="0"/>
          </a:p>
          <a:p>
            <a:r>
              <a:rPr lang="en-US" dirty="0" smtClean="0"/>
              <a:t>RARMT is not sensitive to user profiles (high generalization capability)</a:t>
            </a:r>
          </a:p>
          <a:p>
            <a:r>
              <a:rPr lang="en-US" dirty="0" smtClean="0"/>
              <a:t>RARMT recognizes motion transition accurately</a:t>
            </a:r>
          </a:p>
        </p:txBody>
      </p:sp>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75ADFACB-0326-5240-A7A4-8C335D90B51D}" type="slidenum">
              <a:rPr lang="en-US" smtClean="0"/>
              <a:t>42</a:t>
            </a:fld>
            <a:endParaRPr lang="en-US"/>
          </a:p>
        </p:txBody>
      </p:sp>
    </p:spTree>
    <p:extLst>
      <p:ext uri="{BB962C8B-B14F-4D97-AF65-F5344CB8AC3E}">
        <p14:creationId xmlns:p14="http://schemas.microsoft.com/office/powerpoint/2010/main" val="10594999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Future</a:t>
            </a:r>
            <a:endParaRPr lang="en-US" dirty="0"/>
          </a:p>
        </p:txBody>
      </p:sp>
      <p:sp>
        <p:nvSpPr>
          <p:cNvPr id="3" name="Subtitle 2"/>
          <p:cNvSpPr>
            <a:spLocks noGrp="1"/>
          </p:cNvSpPr>
          <p:nvPr>
            <p:ph type="subTitle" idx="1"/>
          </p:nvPr>
        </p:nvSpPr>
        <p:spPr/>
        <p:txBody>
          <a:bodyPr/>
          <a:lstStyle/>
          <a:p>
            <a:r>
              <a:rPr lang="en-US" dirty="0" smtClean="0"/>
              <a:t>Outlook for Human Activity Data Analytics</a:t>
            </a:r>
            <a:endParaRPr lang="en-US" dirty="0"/>
          </a:p>
        </p:txBody>
      </p:sp>
      <p:pic>
        <p:nvPicPr>
          <p:cNvPr id="12" name="Picture Placeholder 11"/>
          <p:cNvPicPr>
            <a:picLocks noGrp="1" noChangeAspect="1"/>
          </p:cNvPicPr>
          <p:nvPr>
            <p:ph type="pic" sz="quarter" idx="12"/>
          </p:nvPr>
        </p:nvPicPr>
        <p:blipFill>
          <a:blip r:embed="rId2"/>
          <a:srcRect t="15427" b="15427"/>
          <a:stretch>
            <a:fillRect/>
          </a:stretch>
        </p:blipFill>
        <p:spPr/>
      </p:pic>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998548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Future Work: Overview</a:t>
            </a:r>
            <a:endParaRPr lang="en-US" dirty="0"/>
          </a:p>
        </p:txBody>
      </p:sp>
      <p:sp>
        <p:nvSpPr>
          <p:cNvPr id="8" name="Content Placeholder 7"/>
          <p:cNvSpPr>
            <a:spLocks noGrp="1"/>
          </p:cNvSpPr>
          <p:nvPr>
            <p:ph idx="1"/>
          </p:nvPr>
        </p:nvSpPr>
        <p:spPr>
          <a:xfrm>
            <a:off x="779463" y="1949824"/>
            <a:ext cx="7583488" cy="1482972"/>
          </a:xfrm>
        </p:spPr>
        <p:txBody>
          <a:bodyPr>
            <a:normAutofit fontScale="92500" lnSpcReduction="10000"/>
          </a:bodyPr>
          <a:lstStyle/>
          <a:p>
            <a:r>
              <a:rPr lang="en-US" dirty="0"/>
              <a:t>Human Activity Daily Living Pattern (ADL) analytical </a:t>
            </a:r>
            <a:r>
              <a:rPr lang="en-US" dirty="0" smtClean="0"/>
              <a:t>system</a:t>
            </a:r>
          </a:p>
          <a:p>
            <a:r>
              <a:rPr lang="en-US" dirty="0" smtClean="0"/>
              <a:t>Driven by the RARMT </a:t>
            </a:r>
            <a:r>
              <a:rPr lang="en-US" dirty="0"/>
              <a:t>framework </a:t>
            </a:r>
            <a:endParaRPr lang="en-US" dirty="0" smtClean="0"/>
          </a:p>
          <a:p>
            <a:r>
              <a:rPr lang="en-US" dirty="0" smtClean="0"/>
              <a:t>Integration with numerous information sources</a:t>
            </a:r>
            <a:endParaRPr lang="en-US" dirty="0"/>
          </a:p>
        </p:txBody>
      </p:sp>
      <p:graphicFrame>
        <p:nvGraphicFramePr>
          <p:cNvPr id="10" name="Diagram 9"/>
          <p:cNvGraphicFramePr/>
          <p:nvPr>
            <p:extLst>
              <p:ext uri="{D42A27DB-BD31-4B8C-83A1-F6EECF244321}">
                <p14:modId xmlns:p14="http://schemas.microsoft.com/office/powerpoint/2010/main" val="79017036"/>
              </p:ext>
            </p:extLst>
          </p:nvPr>
        </p:nvGraphicFramePr>
        <p:xfrm>
          <a:off x="1856105" y="3343000"/>
          <a:ext cx="5431790" cy="3168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75ADFACB-0326-5240-A7A4-8C335D90B51D}" type="slidenum">
              <a:rPr lang="en-US" smtClean="0"/>
              <a:t>44</a:t>
            </a:fld>
            <a:endParaRPr lang="en-US"/>
          </a:p>
        </p:txBody>
      </p:sp>
    </p:spTree>
    <p:extLst>
      <p:ext uri="{BB962C8B-B14F-4D97-AF65-F5344CB8AC3E}">
        <p14:creationId xmlns:p14="http://schemas.microsoft.com/office/powerpoint/2010/main" val="42503633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p:cNvSpPr txBox="1">
            <a:spLocks/>
          </p:cNvSpPr>
          <p:nvPr/>
        </p:nvSpPr>
        <p:spPr>
          <a:xfrm>
            <a:off x="5731528" y="3376462"/>
            <a:ext cx="7583488" cy="1482972"/>
          </a:xfrm>
          <a:prstGeom prst="rect">
            <a:avLst/>
          </a:prstGeom>
        </p:spPr>
        <p:txBody>
          <a:bodyPr>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4000" dirty="0" smtClean="0">
                <a:solidFill>
                  <a:schemeClr val="bg1"/>
                </a:solidFill>
              </a:rPr>
              <a:t>The End</a:t>
            </a:r>
            <a:endParaRPr lang="en-US" sz="4000" dirty="0">
              <a:solidFill>
                <a:schemeClr val="bg1"/>
              </a:solidFill>
            </a:endParaRP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45</a:t>
            </a:fld>
            <a:endParaRPr lang="en-US"/>
          </a:p>
        </p:txBody>
      </p:sp>
    </p:spTree>
    <p:extLst>
      <p:ext uri="{BB962C8B-B14F-4D97-AF65-F5344CB8AC3E}">
        <p14:creationId xmlns:p14="http://schemas.microsoft.com/office/powerpoint/2010/main" val="21971954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pic>
        <p:nvPicPr>
          <p:cNvPr id="7" name="Picture Placeholder 6" descr="literature.jpg"/>
          <p:cNvPicPr>
            <a:picLocks noGrp="1" noChangeAspect="1"/>
          </p:cNvPicPr>
          <p:nvPr>
            <p:ph type="pic" idx="1"/>
          </p:nvPr>
        </p:nvPicPr>
        <p:blipFill>
          <a:blip r:embed="rId2">
            <a:alphaModFix amt="51000"/>
            <a:extLst>
              <a:ext uri="{28A0092B-C50C-407E-A947-70E740481C1C}">
                <a14:useLocalDpi xmlns:a14="http://schemas.microsoft.com/office/drawing/2010/main" val="0"/>
              </a:ext>
            </a:extLst>
          </a:blip>
          <a:srcRect l="66" r="66"/>
          <a:stretch>
            <a:fillRect/>
          </a:stretch>
        </p:blipFill>
        <p:spPr>
          <a:xfrm>
            <a:off x="228598" y="228599"/>
            <a:ext cx="8677835" cy="2418819"/>
          </a:xfrm>
        </p:spPr>
      </p:pic>
      <p:sp>
        <p:nvSpPr>
          <p:cNvPr id="5" name="Content Placeholder 6"/>
          <p:cNvSpPr txBox="1">
            <a:spLocks/>
          </p:cNvSpPr>
          <p:nvPr/>
        </p:nvSpPr>
        <p:spPr>
          <a:xfrm>
            <a:off x="599853" y="3553282"/>
            <a:ext cx="7893066" cy="2834903"/>
          </a:xfrm>
          <a:prstGeom prst="rect">
            <a:avLst/>
          </a:prstGeom>
          <a:solidFill>
            <a:srgbClr val="FFFFFF"/>
          </a:solidFill>
        </p:spPr>
        <p:txBody>
          <a:bodyPr vert="horz" lIns="91440" tIns="45720" rIns="91440" bIns="45720" rtlCol="0">
            <a:normAutofit fontScale="92500" lnSpcReduction="20000"/>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a:solidFill>
                  <a:schemeClr val="tx1">
                    <a:lumMod val="90000"/>
                    <a:lumOff val="10000"/>
                  </a:schemeClr>
                </a:solidFill>
                <a:latin typeface="+mn-lt"/>
                <a:ea typeface="+mn-ea"/>
                <a:cs typeface="+mn-cs"/>
              </a:defRPr>
            </a:lvl6pPr>
            <a:lvl7pPr marL="2055813" indent="-344488" algn="l" defTabSz="914400" rtl="0" eaLnBrk="1" latinLnBrk="0" hangingPunct="1">
              <a:spcBef>
                <a:spcPct val="20000"/>
              </a:spcBef>
              <a:buClr>
                <a:schemeClr val="accent1"/>
              </a:buClr>
              <a:buSzPct val="90000"/>
              <a:buFont typeface="Wingdings 2" pitchFamily="18" charset="2"/>
              <a:buChar char=""/>
              <a:defRPr lang="en-US" sz="1800" kern="1200">
                <a:solidFill>
                  <a:schemeClr val="tx1">
                    <a:lumMod val="90000"/>
                    <a:lumOff val="10000"/>
                  </a:schemeClr>
                </a:solidFill>
                <a:latin typeface="+mn-lt"/>
                <a:ea typeface="+mn-ea"/>
                <a:cs typeface="+mn-cs"/>
              </a:defRPr>
            </a:lvl7pPr>
            <a:lvl8pPr marL="2055813" indent="-344488" algn="l" defTabSz="914400" rtl="0" eaLnBrk="1" latinLnBrk="0" hangingPunct="1">
              <a:spcBef>
                <a:spcPct val="20000"/>
              </a:spcBef>
              <a:buClr>
                <a:schemeClr val="accent1"/>
              </a:buClr>
              <a:buSzPct val="90000"/>
              <a:buFont typeface="Wingdings 2" pitchFamily="18" charset="2"/>
              <a:buChar char=""/>
              <a:defRPr lang="en-US" sz="1800" kern="1200">
                <a:solidFill>
                  <a:schemeClr val="tx1">
                    <a:lumMod val="90000"/>
                    <a:lumOff val="10000"/>
                  </a:schemeClr>
                </a:solidFill>
                <a:latin typeface="+mn-lt"/>
                <a:ea typeface="+mn-ea"/>
                <a:cs typeface="+mn-cs"/>
              </a:defRPr>
            </a:lvl8pPr>
            <a:lvl9pPr marL="2055813" indent="-344488" algn="l" defTabSz="914400" rtl="0" eaLnBrk="1" latinLnBrk="0" hangingPunct="1">
              <a:spcBef>
                <a:spcPct val="20000"/>
              </a:spcBef>
              <a:buClr>
                <a:schemeClr val="accent1"/>
              </a:buClr>
              <a:buSzPct val="90000"/>
              <a:buFont typeface="Wingdings 2" pitchFamily="18" charset="2"/>
              <a:buChar char=""/>
              <a:defRPr lang="en-US" sz="1800" kern="1200">
                <a:solidFill>
                  <a:schemeClr val="tx1">
                    <a:lumMod val="90000"/>
                    <a:lumOff val="10000"/>
                  </a:schemeClr>
                </a:solidFill>
                <a:latin typeface="+mn-lt"/>
                <a:ea typeface="+mn-ea"/>
                <a:cs typeface="+mn-cs"/>
              </a:defRPr>
            </a:lvl9pPr>
          </a:lstStyle>
          <a:p>
            <a:r>
              <a:rPr lang="en-US" sz="2000" dirty="0" smtClean="0"/>
              <a:t>Use of various classification models (</a:t>
            </a:r>
            <a:r>
              <a:rPr lang="en-US" sz="1600" dirty="0" smtClean="0"/>
              <a:t>Hidden Markov Models, Support Vector Machines)</a:t>
            </a:r>
          </a:p>
          <a:p>
            <a:r>
              <a:rPr lang="en-SG" sz="1800" b="1" u="sng" dirty="0" smtClean="0"/>
              <a:t>Identified needs </a:t>
            </a:r>
            <a:r>
              <a:rPr lang="en-SG" sz="1800" dirty="0" smtClean="0"/>
              <a:t>in the field of Human Activity Data Analytics:</a:t>
            </a:r>
          </a:p>
          <a:p>
            <a:pPr lvl="1">
              <a:buFont typeface="Wingdings" charset="2"/>
              <a:buChar char="u"/>
            </a:pPr>
            <a:r>
              <a:rPr lang="en-SG" sz="1600" dirty="0" smtClean="0"/>
              <a:t>A broad </a:t>
            </a:r>
            <a:r>
              <a:rPr lang="en-SG" sz="1600" dirty="0"/>
              <a:t>and diverse range of data sets</a:t>
            </a:r>
            <a:r>
              <a:rPr lang="en-US" sz="1600" dirty="0"/>
              <a:t> </a:t>
            </a:r>
            <a:endParaRPr lang="en-US" sz="1600" dirty="0" smtClean="0"/>
          </a:p>
          <a:p>
            <a:pPr marL="685800" lvl="2" indent="0">
              <a:buNone/>
            </a:pPr>
            <a:r>
              <a:rPr lang="en-US" sz="1200" dirty="0" smtClean="0"/>
              <a:t>- </a:t>
            </a:r>
            <a:r>
              <a:rPr lang="en-US" sz="1300" dirty="0" smtClean="0"/>
              <a:t>Elderly profile motion dataset</a:t>
            </a:r>
          </a:p>
          <a:p>
            <a:pPr lvl="1">
              <a:buFont typeface="Wingdings" charset="2"/>
              <a:buChar char="u"/>
            </a:pPr>
            <a:r>
              <a:rPr lang="en-US" sz="1600" dirty="0" smtClean="0"/>
              <a:t>A robust recognition framework</a:t>
            </a:r>
          </a:p>
          <a:p>
            <a:pPr marL="685800" lvl="2" indent="0">
              <a:buNone/>
            </a:pPr>
            <a:r>
              <a:rPr lang="en-US" sz="1400" dirty="0" smtClean="0"/>
              <a:t>- Resource friendly</a:t>
            </a:r>
          </a:p>
          <a:p>
            <a:pPr marL="685800" lvl="2" indent="0">
              <a:buNone/>
            </a:pPr>
            <a:r>
              <a:rPr lang="en-US" sz="1400" dirty="0" smtClean="0"/>
              <a:t>- High generalization capability</a:t>
            </a:r>
          </a:p>
          <a:p>
            <a:pPr marL="685800" lvl="2" indent="0">
              <a:buNone/>
            </a:pPr>
            <a:r>
              <a:rPr lang="en-US" sz="1400" dirty="0" smtClean="0"/>
              <a:t>- Tolerance to noise</a:t>
            </a:r>
          </a:p>
          <a:p>
            <a:pPr lvl="1">
              <a:buFont typeface="Wingdings" charset="2"/>
              <a:buChar char="u"/>
            </a:pPr>
            <a:r>
              <a:rPr lang="en-US" sz="1600" dirty="0" smtClean="0"/>
              <a:t>More work in the area of motion transition recognition</a:t>
            </a:r>
            <a:endParaRPr lang="en-US" sz="1600"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5</a:t>
            </a:fld>
            <a:endParaRPr lang="en-US"/>
          </a:p>
        </p:txBody>
      </p:sp>
    </p:spTree>
    <p:extLst>
      <p:ext uri="{BB962C8B-B14F-4D97-AF65-F5344CB8AC3E}">
        <p14:creationId xmlns:p14="http://schemas.microsoft.com/office/powerpoint/2010/main" val="3655260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Human Activity Data Analytics Project</a:t>
            </a:r>
            <a:endParaRPr lang="en-US" dirty="0"/>
          </a:p>
        </p:txBody>
      </p:sp>
      <p:sp>
        <p:nvSpPr>
          <p:cNvPr id="3" name="Text Placeholder 2"/>
          <p:cNvSpPr>
            <a:spLocks noGrp="1"/>
          </p:cNvSpPr>
          <p:nvPr>
            <p:ph type="body" idx="1"/>
          </p:nvPr>
        </p:nvSpPr>
        <p:spPr/>
        <p:txBody>
          <a:bodyPr/>
          <a:lstStyle/>
          <a:p>
            <a:r>
              <a:rPr lang="en-US" dirty="0" smtClean="0"/>
              <a:t>Objectives - Framework - Experiments</a:t>
            </a:r>
            <a:endParaRPr lang="en-US" dirty="0"/>
          </a:p>
        </p:txBody>
      </p:sp>
    </p:spTree>
    <p:extLst>
      <p:ext uri="{BB962C8B-B14F-4D97-AF65-F5344CB8AC3E}">
        <p14:creationId xmlns:p14="http://schemas.microsoft.com/office/powerpoint/2010/main" val="2161801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3621914266"/>
              </p:ext>
            </p:extLst>
          </p:nvPr>
        </p:nvGraphicFramePr>
        <p:xfrm>
          <a:off x="779463" y="1949450"/>
          <a:ext cx="7583487" cy="400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dirty="0" smtClean="0"/>
              <a:t>Project Objectives</a:t>
            </a:r>
            <a:endParaRPr lang="en-US" dirty="0"/>
          </a:p>
        </p:txBody>
      </p:sp>
      <p:grpSp>
        <p:nvGrpSpPr>
          <p:cNvPr id="2" name="Group 1"/>
          <p:cNvGrpSpPr/>
          <p:nvPr/>
        </p:nvGrpSpPr>
        <p:grpSpPr>
          <a:xfrm>
            <a:off x="586793" y="5322929"/>
            <a:ext cx="588719" cy="567419"/>
            <a:chOff x="586793" y="5322929"/>
            <a:chExt cx="588719" cy="567419"/>
          </a:xfrm>
        </p:grpSpPr>
        <p:sp>
          <p:nvSpPr>
            <p:cNvPr id="7" name="Oval 6"/>
            <p:cNvSpPr/>
            <p:nvPr/>
          </p:nvSpPr>
          <p:spPr>
            <a:xfrm>
              <a:off x="586793" y="5322929"/>
              <a:ext cx="548183" cy="567419"/>
            </a:xfrm>
            <a:prstGeom prst="ellipse">
              <a:avLst/>
            </a:prstGeom>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10" name="TextBox 9"/>
            <p:cNvSpPr txBox="1"/>
            <p:nvPr/>
          </p:nvSpPr>
          <p:spPr>
            <a:xfrm>
              <a:off x="702604" y="5322929"/>
              <a:ext cx="472908" cy="461665"/>
            </a:xfrm>
            <a:prstGeom prst="rect">
              <a:avLst/>
            </a:prstGeom>
            <a:noFill/>
          </p:spPr>
          <p:txBody>
            <a:bodyPr wrap="square" rtlCol="0">
              <a:spAutoFit/>
            </a:bodyPr>
            <a:lstStyle/>
            <a:p>
              <a:r>
                <a:rPr lang="en-US" sz="2400" b="1" dirty="0" smtClean="0">
                  <a:solidFill>
                    <a:srgbClr val="FFFFFF"/>
                  </a:solidFill>
                </a:rPr>
                <a:t>1</a:t>
              </a:r>
              <a:endParaRPr lang="en-US" sz="2400" b="1" dirty="0">
                <a:solidFill>
                  <a:srgbClr val="FFFFFF"/>
                </a:solidFill>
              </a:endParaRPr>
            </a:p>
          </p:txBody>
        </p:sp>
      </p:grpSp>
      <p:grpSp>
        <p:nvGrpSpPr>
          <p:cNvPr id="5" name="Group 4"/>
          <p:cNvGrpSpPr/>
          <p:nvPr/>
        </p:nvGrpSpPr>
        <p:grpSpPr>
          <a:xfrm>
            <a:off x="3265870" y="5322929"/>
            <a:ext cx="575208" cy="567419"/>
            <a:chOff x="3265870" y="5322929"/>
            <a:chExt cx="575208" cy="567419"/>
          </a:xfrm>
        </p:grpSpPr>
        <p:sp>
          <p:nvSpPr>
            <p:cNvPr id="8" name="Oval 7"/>
            <p:cNvSpPr/>
            <p:nvPr/>
          </p:nvSpPr>
          <p:spPr>
            <a:xfrm>
              <a:off x="3265870" y="5322929"/>
              <a:ext cx="548183" cy="567419"/>
            </a:xfrm>
            <a:prstGeom prst="ellipse">
              <a:avLst/>
            </a:prstGeom>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11" name="TextBox 10"/>
            <p:cNvSpPr txBox="1"/>
            <p:nvPr/>
          </p:nvSpPr>
          <p:spPr>
            <a:xfrm>
              <a:off x="3368170" y="5322929"/>
              <a:ext cx="472908" cy="461665"/>
            </a:xfrm>
            <a:prstGeom prst="rect">
              <a:avLst/>
            </a:prstGeom>
            <a:noFill/>
          </p:spPr>
          <p:txBody>
            <a:bodyPr wrap="square" rtlCol="0">
              <a:spAutoFit/>
            </a:bodyPr>
            <a:lstStyle/>
            <a:p>
              <a:r>
                <a:rPr lang="en-US" sz="2400" b="1" dirty="0">
                  <a:solidFill>
                    <a:srgbClr val="FFFFFF"/>
                  </a:solidFill>
                </a:rPr>
                <a:t>2</a:t>
              </a:r>
            </a:p>
          </p:txBody>
        </p:sp>
      </p:grpSp>
      <p:grpSp>
        <p:nvGrpSpPr>
          <p:cNvPr id="6" name="Group 5"/>
          <p:cNvGrpSpPr/>
          <p:nvPr/>
        </p:nvGrpSpPr>
        <p:grpSpPr>
          <a:xfrm>
            <a:off x="5968197" y="5295909"/>
            <a:ext cx="594516" cy="594439"/>
            <a:chOff x="5968197" y="5295909"/>
            <a:chExt cx="594516" cy="594439"/>
          </a:xfrm>
        </p:grpSpPr>
        <p:sp>
          <p:nvSpPr>
            <p:cNvPr id="9" name="Oval 8"/>
            <p:cNvSpPr/>
            <p:nvPr/>
          </p:nvSpPr>
          <p:spPr>
            <a:xfrm>
              <a:off x="5968197" y="5322929"/>
              <a:ext cx="548183" cy="567419"/>
            </a:xfrm>
            <a:prstGeom prst="ellipse">
              <a:avLst/>
            </a:prstGeom>
          </p:spPr>
          <p:style>
            <a:lnRef idx="3">
              <a:schemeClr val="lt1"/>
            </a:lnRef>
            <a:fillRef idx="1">
              <a:schemeClr val="dk1"/>
            </a:fillRef>
            <a:effectRef idx="1">
              <a:schemeClr val="dk1"/>
            </a:effectRef>
            <a:fontRef idx="minor">
              <a:schemeClr val="lt1"/>
            </a:fontRef>
          </p:style>
          <p:txBody>
            <a:bodyPr tIns="0" rtlCol="0" anchor="ctr"/>
            <a:lstStyle/>
            <a:p>
              <a:pPr algn="ctr"/>
              <a:endParaRPr lang="en-US" sz="2800" b="1" dirty="0"/>
            </a:p>
          </p:txBody>
        </p:sp>
        <p:sp>
          <p:nvSpPr>
            <p:cNvPr id="12" name="TextBox 11"/>
            <p:cNvSpPr txBox="1"/>
            <p:nvPr/>
          </p:nvSpPr>
          <p:spPr>
            <a:xfrm>
              <a:off x="6089805" y="5295909"/>
              <a:ext cx="472908" cy="461665"/>
            </a:xfrm>
            <a:prstGeom prst="rect">
              <a:avLst/>
            </a:prstGeom>
            <a:noFill/>
          </p:spPr>
          <p:txBody>
            <a:bodyPr wrap="square" rtlCol="0">
              <a:spAutoFit/>
            </a:bodyPr>
            <a:lstStyle/>
            <a:p>
              <a:r>
                <a:rPr lang="en-US" sz="2400" b="1" dirty="0" smtClean="0">
                  <a:solidFill>
                    <a:srgbClr val="FFFFFF"/>
                  </a:solidFill>
                </a:rPr>
                <a:t>3</a:t>
              </a:r>
              <a:endParaRPr lang="en-US" sz="2400" b="1" dirty="0">
                <a:solidFill>
                  <a:srgbClr val="FFFFFF"/>
                </a:solidFill>
              </a:endParaRPr>
            </a:p>
          </p:txBody>
        </p:sp>
      </p:grpSp>
      <p:sp>
        <p:nvSpPr>
          <p:cNvPr id="13" name="Footer Placeholder 12"/>
          <p:cNvSpPr>
            <a:spLocks noGrp="1"/>
          </p:cNvSpPr>
          <p:nvPr>
            <p:ph type="ftr" sz="quarter" idx="11"/>
          </p:nvPr>
        </p:nvSpPr>
        <p:spPr/>
        <p:txBody>
          <a:bodyPr/>
          <a:lstStyle/>
          <a:p>
            <a:endParaRPr lang="en-US"/>
          </a:p>
        </p:txBody>
      </p:sp>
      <p:sp>
        <p:nvSpPr>
          <p:cNvPr id="14" name="Slide Number Placeholder 13"/>
          <p:cNvSpPr>
            <a:spLocks noGrp="1"/>
          </p:cNvSpPr>
          <p:nvPr>
            <p:ph type="sldNum" sz="quarter" idx="12"/>
          </p:nvPr>
        </p:nvSpPr>
        <p:spPr/>
        <p:txBody>
          <a:bodyPr/>
          <a:lstStyle/>
          <a:p>
            <a:fld id="{75ADFACB-0326-5240-A7A4-8C335D90B51D}" type="slidenum">
              <a:rPr lang="en-US" smtClean="0"/>
              <a:t>7</a:t>
            </a:fld>
            <a:endParaRPr lang="en-US"/>
          </a:p>
        </p:txBody>
      </p:sp>
    </p:spTree>
    <p:extLst>
      <p:ext uri="{BB962C8B-B14F-4D97-AF65-F5344CB8AC3E}">
        <p14:creationId xmlns:p14="http://schemas.microsoft.com/office/powerpoint/2010/main" val="122005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89A2696A-7CE6-FB4F-8A50-4AB577B4130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A3F90D91-1329-984F-B676-663C994D549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graphicEl>
                                              <a:dgm id="{1EB5219C-270D-C04F-A564-937A8E56268D}"/>
                                            </p:graphic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F3CA2041-B1BE-1F41-979C-227EB7605EF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45D85F2A-840C-3347-B21A-94ED2018B1C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E2F8FEE4-EB63-9341-9083-C1A5B880434E}"/>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graphicEl>
                                              <a:dgm id="{650647AE-D70F-9744-888E-E61D9945EC04}"/>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graphicEl>
                                              <a:dgm id="{4E5B9176-8F41-D94D-A25C-756D1E8D452D}"/>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graphicEl>
                                              <a:dgm id="{15D34EB7-174F-DB40-9FEC-7F10EE7384A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The Robust Activity Recognition with Motion Transitions framework</a:t>
            </a:r>
            <a:endParaRPr lang="en-US" dirty="0"/>
          </a:p>
        </p:txBody>
      </p:sp>
      <p:sp>
        <p:nvSpPr>
          <p:cNvPr id="4" name="Text Placeholder 3"/>
          <p:cNvSpPr>
            <a:spLocks noGrp="1"/>
          </p:cNvSpPr>
          <p:nvPr>
            <p:ph type="body" idx="1"/>
          </p:nvPr>
        </p:nvSpPr>
        <p:spPr/>
        <p:txBody>
          <a:bodyPr/>
          <a:lstStyle/>
          <a:p>
            <a:r>
              <a:rPr lang="en-US" dirty="0" smtClean="0"/>
              <a:t>RARMT</a:t>
            </a:r>
            <a:endParaRPr lang="en-US" dirty="0"/>
          </a:p>
        </p:txBody>
      </p:sp>
    </p:spTree>
    <p:extLst>
      <p:ext uri="{BB962C8B-B14F-4D97-AF65-F5344CB8AC3E}">
        <p14:creationId xmlns:p14="http://schemas.microsoft.com/office/powerpoint/2010/main" val="39126440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RARMT’s </a:t>
            </a:r>
            <a:r>
              <a:rPr lang="en-US" dirty="0" smtClean="0"/>
              <a:t>Highlights</a:t>
            </a:r>
            <a:endParaRPr lang="en-US" dirty="0"/>
          </a:p>
        </p:txBody>
      </p:sp>
      <p:sp>
        <p:nvSpPr>
          <p:cNvPr id="7" name="Content Placeholder 6"/>
          <p:cNvSpPr>
            <a:spLocks noGrp="1"/>
          </p:cNvSpPr>
          <p:nvPr/>
        </p:nvSpPr>
        <p:spPr>
          <a:xfrm>
            <a:off x="577382" y="3597221"/>
            <a:ext cx="8153400" cy="2765975"/>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1800" dirty="0"/>
              <a:t>High generalization capability across different population groups</a:t>
            </a:r>
          </a:p>
          <a:p>
            <a:r>
              <a:rPr lang="en-US" sz="1800" dirty="0"/>
              <a:t>Tolerant to noises</a:t>
            </a:r>
          </a:p>
          <a:p>
            <a:r>
              <a:rPr lang="en-US" sz="1800" dirty="0"/>
              <a:t>Insensitive to smartphone’s position and orientation</a:t>
            </a:r>
          </a:p>
          <a:p>
            <a:r>
              <a:rPr lang="en-US" sz="1800" dirty="0"/>
              <a:t>Ability to recognize motion transitions</a:t>
            </a:r>
          </a:p>
        </p:txBody>
      </p:sp>
      <p:pic>
        <p:nvPicPr>
          <p:cNvPr id="43" name="Picture Placeholder 42" descr="ttt.png"/>
          <p:cNvPicPr>
            <a:picLocks noGrp="1" noChangeAspect="1"/>
          </p:cNvPicPr>
          <p:nvPr>
            <p:ph type="pic" idx="1"/>
          </p:nvPr>
        </p:nvPicPr>
        <p:blipFill>
          <a:blip r:embed="rId2">
            <a:alphaModFix amt="61000"/>
            <a:extLst>
              <a:ext uri="{28A0092B-C50C-407E-A947-70E740481C1C}">
                <a14:useLocalDpi xmlns:a14="http://schemas.microsoft.com/office/drawing/2010/main" val="0"/>
              </a:ext>
            </a:extLst>
          </a:blip>
          <a:srcRect l="1081" r="1081"/>
          <a:stretch>
            <a:fillRect/>
          </a:stretch>
        </p:blipFill>
        <p:spPr>
          <a:xfrm>
            <a:off x="228598" y="228599"/>
            <a:ext cx="8677835" cy="2418819"/>
          </a:xfrm>
        </p:spPr>
      </p:pic>
      <p:sp>
        <p:nvSpPr>
          <p:cNvPr id="2" name="Footer Placeholder 1"/>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FACB-0326-5240-A7A4-8C335D90B51D}" type="slidenum">
              <a:rPr lang="en-US" smtClean="0"/>
              <a:t>9</a:t>
            </a:fld>
            <a:endParaRPr lang="en-US"/>
          </a:p>
        </p:txBody>
      </p:sp>
    </p:spTree>
    <p:extLst>
      <p:ext uri="{BB962C8B-B14F-4D97-AF65-F5344CB8AC3E}">
        <p14:creationId xmlns:p14="http://schemas.microsoft.com/office/powerpoint/2010/main" val="25562729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xel">
  <a:themeElements>
    <a:clrScheme name="Pixel">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Pixel">
      <a:majorFont>
        <a:latin typeface="Corbel"/>
        <a:ea typeface=""/>
        <a:cs typeface=""/>
        <a:font script="Jpan" typeface="メイリオ"/>
        <a:font script="Hans" typeface="宋体"/>
        <a:font script="Hant" typeface="新細明體"/>
      </a:majorFont>
      <a:minorFont>
        <a:latin typeface="Corbel"/>
        <a:ea typeface=""/>
        <a:cs typeface=""/>
        <a:font script="Jpan" typeface="メイリオ"/>
        <a:font script="Hans" typeface="宋体"/>
        <a:font script="Hant" typeface="新細明體"/>
      </a:minorFont>
    </a:fontScheme>
    <a:fmtScheme name="Pixel">
      <a:fillStyleLst>
        <a:solidFill>
          <a:schemeClr val="phClr"/>
        </a:solidFill>
        <a:solidFill>
          <a:schemeClr val="phClr">
            <a:satMod val="150000"/>
          </a:schemeClr>
        </a:solidFill>
        <a:solidFill>
          <a:schemeClr val="phClr">
            <a:shade val="80000"/>
            <a:lumMod val="90000"/>
          </a:scheme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50800" cap="flat" cmpd="sng" algn="ctr">
          <a:solidFill>
            <a:schemeClr val="phClr">
              <a:alpha val="80000"/>
            </a:schemeClr>
          </a:solidFill>
          <a:prstDash val="solid"/>
        </a:ln>
      </a:lnStyleLst>
      <a:effectStyleLst>
        <a:effectStyle>
          <a:effectLst/>
        </a:effectStyle>
        <a:effectStyle>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a:effectStyle>
        <a:effectStyle>
          <a:effectLst>
            <a:outerShdw blurRad="63500" dist="38100" dir="3600000" sx="103000" sy="103000" rotWithShape="0">
              <a:srgbClr val="000000">
                <a:alpha val="60000"/>
              </a:srgbClr>
            </a:outerShdw>
          </a:effectLst>
          <a:scene3d>
            <a:camera prst="orthographicFront">
              <a:rot lat="0" lon="0" rev="0"/>
            </a:camera>
            <a:lightRig rig="flat" dir="t">
              <a:rot lat="0" lon="0" rev="5400000"/>
            </a:lightRig>
          </a:scene3d>
          <a:sp3d prstMaterial="softmetal">
            <a:bevelT w="63500" h="38100"/>
          </a:sp3d>
        </a:effectStyle>
      </a:effectStyleLst>
      <a:bgFillStyleLst>
        <a:solidFill>
          <a:schemeClr val="phClr"/>
        </a:solidFill>
        <a:gradFill rotWithShape="1">
          <a:gsLst>
            <a:gs pos="0">
              <a:schemeClr val="phClr">
                <a:tint val="100000"/>
                <a:shade val="95000"/>
                <a:satMod val="350000"/>
              </a:schemeClr>
            </a:gs>
            <a:gs pos="100000">
              <a:schemeClr val="phClr">
                <a:shade val="20000"/>
                <a:satMod val="150000"/>
              </a:schemeClr>
            </a:gs>
          </a:gsLst>
          <a:lin ang="5400000" scaled="0"/>
        </a:gradFill>
        <a:blipFill rotWithShape="1">
          <a:blip xmlns:r="http://schemas.openxmlformats.org/officeDocument/2006/relationships" r:embed="rId1">
            <a:duotone>
              <a:schemeClr val="phClr">
                <a:shade val="1000"/>
                <a:satMod val="400000"/>
              </a:schemeClr>
              <a:schemeClr val="phClr">
                <a:tint val="50000"/>
                <a:satMod val="4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Pixel.thmx</Template>
  <TotalTime>20908</TotalTime>
  <Words>2402</Words>
  <Application>Microsoft Office PowerPoint</Application>
  <PresentationFormat>On-screen Show (4:3)</PresentationFormat>
  <Paragraphs>541</Paragraphs>
  <Slides>45</Slides>
  <Notes>11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7" baseType="lpstr">
      <vt:lpstr>MS Mincho</vt:lpstr>
      <vt:lpstr>MS Mincho</vt:lpstr>
      <vt:lpstr>Angsana New</vt:lpstr>
      <vt:lpstr>Arial</vt:lpstr>
      <vt:lpstr>Calibri</vt:lpstr>
      <vt:lpstr>Cambria</vt:lpstr>
      <vt:lpstr>Corbel</vt:lpstr>
      <vt:lpstr>Times New Roman</vt:lpstr>
      <vt:lpstr>Wingdings</vt:lpstr>
      <vt:lpstr>Wingdings 2</vt:lpstr>
      <vt:lpstr>Pixel</vt:lpstr>
      <vt:lpstr>Document</vt:lpstr>
      <vt:lpstr>Human Activity Data Analytics</vt:lpstr>
      <vt:lpstr>Presentation Outline</vt:lpstr>
      <vt:lpstr>Background: Human Activity Data Analytics</vt:lpstr>
      <vt:lpstr>Motivation</vt:lpstr>
      <vt:lpstr>Related Work</vt:lpstr>
      <vt:lpstr>The Human Activity Data Analytics Project</vt:lpstr>
      <vt:lpstr>Project Objectives</vt:lpstr>
      <vt:lpstr>The Robust Activity Recognition with Motion Transitions framework</vt:lpstr>
      <vt:lpstr>RARMT’s Highlights</vt:lpstr>
      <vt:lpstr>RARMT Framework Components</vt:lpstr>
      <vt:lpstr>1. Data Collection</vt:lpstr>
      <vt:lpstr>2. Data Pre-processing  </vt:lpstr>
      <vt:lpstr>3. Feature Extraction </vt:lpstr>
      <vt:lpstr>4. Support Vector Machine Classifier</vt:lpstr>
      <vt:lpstr>5. High Level Motion Transition Recognition  </vt:lpstr>
      <vt:lpstr>5. High Level Motion Transition Recognition  </vt:lpstr>
      <vt:lpstr>Motion Transition Recognition Test: Thresholds</vt:lpstr>
      <vt:lpstr>Motion Transition Recognition Test: Thresholds</vt:lpstr>
      <vt:lpstr>5. High Level Motion Transition Recognition  </vt:lpstr>
      <vt:lpstr>6. Results Analysis</vt:lpstr>
      <vt:lpstr>6. Results Analysis</vt:lpstr>
      <vt:lpstr>Revisit: Project Objectives</vt:lpstr>
      <vt:lpstr>The Diversified Age Group Dataset</vt:lpstr>
      <vt:lpstr>Dataset Overview</vt:lpstr>
      <vt:lpstr>Dataset Overview</vt:lpstr>
      <vt:lpstr>Revisit: Project Objectives</vt:lpstr>
      <vt:lpstr>Experiments and Analysis</vt:lpstr>
      <vt:lpstr>Experimentation Objectives</vt:lpstr>
      <vt:lpstr>Benchmark #1: Lin’s Dataset</vt:lpstr>
      <vt:lpstr>Benchmark #1: Lin’s Dataset</vt:lpstr>
      <vt:lpstr>Benchmark #2: Davide’s Dataset</vt:lpstr>
      <vt:lpstr>Benchmark #2: Davide’s Dataset</vt:lpstr>
      <vt:lpstr>Benchmark #2: Davide’s Dataset</vt:lpstr>
      <vt:lpstr>Experimentation Objectives</vt:lpstr>
      <vt:lpstr>Diversified Age Group Dataset</vt:lpstr>
      <vt:lpstr>Results Analysis</vt:lpstr>
      <vt:lpstr>Results Analysis</vt:lpstr>
      <vt:lpstr>Experimentation Objectives</vt:lpstr>
      <vt:lpstr>Motion Transition Recognition Test: Overview</vt:lpstr>
      <vt:lpstr>Motion Transition Recognition Test: Results</vt:lpstr>
      <vt:lpstr>Review of Experimental Results</vt:lpstr>
      <vt:lpstr>Results Summary</vt:lpstr>
      <vt:lpstr>The Future</vt:lpstr>
      <vt:lpstr>Future Work: Overview</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Data Analytics</dc:title>
  <dc:creator>Wee Michelle</dc:creator>
  <cp:lastModifiedBy>vistan</cp:lastModifiedBy>
  <cp:revision>146</cp:revision>
  <dcterms:created xsi:type="dcterms:W3CDTF">2015-04-23T05:26:51Z</dcterms:created>
  <dcterms:modified xsi:type="dcterms:W3CDTF">2015-05-10T23:44:11Z</dcterms:modified>
</cp:coreProperties>
</file>